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751" r:id="rId2"/>
  </p:sldIdLst>
  <p:sldSz cx="9144000" cy="6858000" type="screen4x3"/>
  <p:notesSz cx="6997700" cy="9271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/>
    <p:restoredTop sz="94694"/>
  </p:normalViewPr>
  <p:slideViewPr>
    <p:cSldViewPr snapToGrid="0">
      <p:cViewPr varScale="1">
        <p:scale>
          <a:sx n="121" d="100"/>
          <a:sy n="121" d="100"/>
        </p:scale>
        <p:origin x="2896" y="176"/>
      </p:cViewPr>
      <p:guideLst>
        <p:guide orient="horz" pos="2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1962" y="-78"/>
      </p:cViewPr>
      <p:guideLst>
        <p:guide orient="horz" pos="2920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3F75D4D-DC5F-4D41-A4AC-C072A51153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D1E4D9-33FE-6F48-A9EC-8CFC10F082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C2500FA-FAFA-304C-BB18-ABD71C90BA58}" type="datetime1">
              <a:rPr lang="en-US" altLang="en-US"/>
              <a:pPr>
                <a:defRPr/>
              </a:pPr>
              <a:t>3/18/21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08F696-D11D-A843-84EE-58848C70CF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F2E247-E14A-694F-89A5-56625059A6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4B3E57B-BE67-B545-B5E0-328A6D3635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22959370-549C-3E4B-9772-C664821FEB6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7" tIns="46474" rIns="92947" bIns="46474" numCol="1" anchor="t" anchorCtr="0" compatLnSpc="1">
            <a:prstTxWarp prst="textNoShape">
              <a:avLst/>
            </a:prstTxWarp>
          </a:bodyPr>
          <a:lstStyle>
            <a:lvl1pPr defTabSz="928621" eaLnBrk="0" hangingPunct="0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748660B8-A631-924F-9B65-62B716DD06A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7" tIns="46474" rIns="92947" bIns="46474" numCol="1" anchor="t" anchorCtr="0" compatLnSpc="1">
            <a:prstTxWarp prst="textNoShape">
              <a:avLst/>
            </a:prstTxWarp>
          </a:bodyPr>
          <a:lstStyle>
            <a:lvl1pPr algn="r" defTabSz="928621" eaLnBrk="0" hangingPunct="0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BAD3AE99-F130-7D40-8384-75BA316E05B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7C2FD160-4E37-9947-8442-BE90CDAE58F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03725"/>
            <a:ext cx="5130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7" tIns="46474" rIns="92947" bIns="464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8C9269D9-2C1C-2747-B507-9D6F04FF3E9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7" tIns="46474" rIns="92947" bIns="46474" numCol="1" anchor="b" anchorCtr="0" compatLnSpc="1">
            <a:prstTxWarp prst="textNoShape">
              <a:avLst/>
            </a:prstTxWarp>
          </a:bodyPr>
          <a:lstStyle>
            <a:lvl1pPr defTabSz="928621" eaLnBrk="0" hangingPunct="0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F15FC963-9158-BD4D-8B3E-F612C68B7B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7" tIns="46474" rIns="92947" bIns="46474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E454BC1A-001A-AC42-ACD6-7038B63579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401B72F5-74D9-FA42-8AE3-391D1FD798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91107FD6-20F7-A049-A40A-EF7EAAD6B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</a:rPr>
              <a:t>*Note: the NASA logo may be replaced by a university or project logo</a:t>
            </a: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FC543C40-3674-7541-A918-921B2B885787}"/>
              </a:ext>
            </a:extLst>
          </p:cNvPr>
          <p:cNvSpPr txBox="1">
            <a:spLocks noGrp="1"/>
          </p:cNvSpPr>
          <p:nvPr/>
        </p:nvSpPr>
        <p:spPr bwMode="auto">
          <a:xfrm>
            <a:off x="3995738" y="8793163"/>
            <a:ext cx="3001962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63" tIns="46581" rIns="93163" bIns="46581" anchor="b"/>
          <a:lstStyle>
            <a:lvl1pPr defTabSz="9286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86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86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86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86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B03A066D-6F5D-C949-8C96-5BA2FCFA9D4F}" type="slidenum">
              <a:rPr lang="en-US" altLang="en-US">
                <a:latin typeface="Times New Roman" panose="02020603050405020304" pitchFamily="18" charset="0"/>
              </a:rPr>
              <a:pPr algn="r" eaLnBrk="1" hangingPunct="1"/>
              <a:t>1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744D655A-BFE5-4245-BB46-4FEEBD036BD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28075" y="6515100"/>
            <a:ext cx="352425" cy="317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00271-3396-E040-8E7F-795234F21E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472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02E3EBB9-D1C4-8D49-BF72-E8365CF8C4E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28075" y="6515100"/>
            <a:ext cx="352425" cy="317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96AEB-446F-1547-8330-1216345E13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6347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319088"/>
            <a:ext cx="7781925" cy="2778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3D67FCB5-1427-DC4B-9860-95719623E74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28075" y="6515100"/>
            <a:ext cx="352425" cy="317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4DDBC-4836-CA4D-8FF0-232E534A73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9779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4175" y="319088"/>
            <a:ext cx="2090738" cy="580707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19088"/>
            <a:ext cx="6124575" cy="5807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439C28C-B64D-8E45-8823-EC312164602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28075" y="6515100"/>
            <a:ext cx="352425" cy="317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1F9B7-91B2-D04B-AC85-24646AC4D9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26211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19088"/>
            <a:ext cx="8367713" cy="5807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2C25EFEA-7DFF-E443-99FF-756E5625B04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28075" y="6515100"/>
            <a:ext cx="352425" cy="317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7F4A8-7276-AF45-97CA-547E10C975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349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319088"/>
            <a:ext cx="7781925" cy="2778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FB7693FF-5FA2-354E-B4B4-7D406E37527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28075" y="6515100"/>
            <a:ext cx="352425" cy="317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355434-6E9C-8E43-A06F-E25B127DE2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8064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042988" y="319088"/>
            <a:ext cx="7781925" cy="27781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07BA71CD-D062-AF47-B280-976D8A11481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28075" y="6515100"/>
            <a:ext cx="352425" cy="317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C7ACC-BEE1-3B48-8EC0-740238A10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3004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319088"/>
            <a:ext cx="7781925" cy="2778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F206F69D-C086-7A48-BB8B-36146E08C36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28075" y="6515100"/>
            <a:ext cx="352425" cy="317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77CE7-9F0B-C447-B77E-4A4AD90699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630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838DE967-69D5-BA4A-9235-BF51DC685BD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28075" y="6515100"/>
            <a:ext cx="352425" cy="317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DE77D-E346-D043-82AA-E5D859C70A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2468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319088"/>
            <a:ext cx="7781925" cy="2778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3632D9B3-9357-EE4B-9CE5-268F9EA0F54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28075" y="6515100"/>
            <a:ext cx="352425" cy="317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78477-1E8C-E84C-9D42-E77F51B1D4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187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88523F2-CF4E-4149-8333-A096DEDE389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28075" y="6515100"/>
            <a:ext cx="352425" cy="317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5166E-D251-F147-8373-990252C5D3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5286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319088"/>
            <a:ext cx="7781925" cy="2778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84010451-30A6-B241-993D-40CE33B4B13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28075" y="6515100"/>
            <a:ext cx="352425" cy="317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AD53E-D8A4-624A-8590-E474F51DEC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371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20FF0DF8-90C1-9D49-B386-1E9D8CD8CA3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28075" y="6515100"/>
            <a:ext cx="352425" cy="317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A996F-9543-0B48-B3F4-03FD8C28F7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7791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8D48F1BB-816A-974E-82D6-2CB1D61CE27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28075" y="6515100"/>
            <a:ext cx="352425" cy="317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40320-1D69-714E-98EE-DF211257E7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0998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40" descr="Bline1">
            <a:extLst>
              <a:ext uri="{FF2B5EF4-FFF2-40B4-BE49-F238E27FC236}">
                <a16:creationId xmlns:a16="http://schemas.microsoft.com/office/drawing/2014/main" id="{53207DDD-CEA6-8B48-83B1-17E7F55E43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duotone>
              <a:prstClr val="black"/>
              <a:srgbClr val="00206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0" y="788988"/>
            <a:ext cx="9144000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0" name="Text Box 44">
            <a:extLst>
              <a:ext uri="{FF2B5EF4-FFF2-40B4-BE49-F238E27FC236}">
                <a16:creationId xmlns:a16="http://schemas.microsoft.com/office/drawing/2014/main" id="{A585FD81-1F18-CA46-867D-5F9DB063E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8525" y="1360488"/>
            <a:ext cx="3884613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pitchFamily="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pitchFamily="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pitchFamily="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pitchFamily="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Monotype Sorts" pitchFamily="2" charset="2"/>
        <a:buChar char="u"/>
        <a:defRPr sz="1400" b="1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imes" pitchFamily="2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3">
            <a:extLst>
              <a:ext uri="{FF2B5EF4-FFF2-40B4-BE49-F238E27FC236}">
                <a16:creationId xmlns:a16="http://schemas.microsoft.com/office/drawing/2014/main" id="{1A5A86B2-7C4C-CC48-95FB-4C451F9A58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92613" y="890588"/>
            <a:ext cx="12700" cy="5967412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extBox 10">
            <a:extLst>
              <a:ext uri="{FF2B5EF4-FFF2-40B4-BE49-F238E27FC236}">
                <a16:creationId xmlns:a16="http://schemas.microsoft.com/office/drawing/2014/main" id="{89767EDE-F217-E44C-AA30-EC4E2C894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2614" y="3528549"/>
            <a:ext cx="465693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</a:pPr>
            <a:r>
              <a:rPr lang="en-US" altLang="en-US" sz="1600" b="1" spc="-40" dirty="0"/>
              <a:t>Verification Testing Results &amp; Conclusions</a:t>
            </a:r>
          </a:p>
        </p:txBody>
      </p:sp>
      <p:sp>
        <p:nvSpPr>
          <p:cNvPr id="18436" name="Rectangle 8">
            <a:extLst>
              <a:ext uri="{FF2B5EF4-FFF2-40B4-BE49-F238E27FC236}">
                <a16:creationId xmlns:a16="http://schemas.microsoft.com/office/drawing/2014/main" id="{57B19FB5-6B56-4E48-A627-3A1DD6A68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8656" y="974376"/>
            <a:ext cx="45720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</a:pPr>
            <a:r>
              <a:rPr lang="en-US" altLang="en-US" sz="1600" b="1" dirty="0"/>
              <a:t>Image depicting concept</a:t>
            </a:r>
          </a:p>
        </p:txBody>
      </p:sp>
      <p:sp>
        <p:nvSpPr>
          <p:cNvPr id="18439" name="Rectangle 5">
            <a:extLst>
              <a:ext uri="{FF2B5EF4-FFF2-40B4-BE49-F238E27FC236}">
                <a16:creationId xmlns:a16="http://schemas.microsoft.com/office/drawing/2014/main" id="{E636B9EF-3440-3240-BDB3-05CD5CC1C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8" y="3548123"/>
            <a:ext cx="4292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</a:pPr>
            <a:r>
              <a:rPr lang="en-US" altLang="en-US" sz="1600" b="1" dirty="0"/>
              <a:t>Innovations</a:t>
            </a:r>
            <a:endParaRPr lang="en-US" altLang="en-US" sz="1600" dirty="0"/>
          </a:p>
        </p:txBody>
      </p:sp>
      <p:sp>
        <p:nvSpPr>
          <p:cNvPr id="18445" name="Line 3">
            <a:extLst>
              <a:ext uri="{FF2B5EF4-FFF2-40B4-BE49-F238E27FC236}">
                <a16:creationId xmlns:a16="http://schemas.microsoft.com/office/drawing/2014/main" id="{6FAC92A1-279C-4C43-90E0-48A397306C8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0" y="3513138"/>
            <a:ext cx="9144000" cy="0"/>
          </a:xfrm>
          <a:prstGeom prst="line">
            <a:avLst/>
          </a:prstGeom>
          <a:noFill/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9" name="Rectangle 2">
            <a:extLst>
              <a:ext uri="{FF2B5EF4-FFF2-40B4-BE49-F238E27FC236}">
                <a16:creationId xmlns:a16="http://schemas.microsoft.com/office/drawing/2014/main" id="{810BCBC7-8A05-8B45-B5A6-E7FA38A626CB}"/>
              </a:ext>
            </a:extLst>
          </p:cNvPr>
          <p:cNvSpPr txBox="1">
            <a:spLocks noChangeArrowheads="1"/>
          </p:cNvSpPr>
          <p:nvPr/>
        </p:nvSpPr>
        <p:spPr>
          <a:xfrm>
            <a:off x="894474" y="49297"/>
            <a:ext cx="5748063" cy="8382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+mj-lt"/>
                <a:ea typeface="MS PGothic" panose="020B0600070205080204" pitchFamily="34" charset="-128"/>
                <a:cs typeface="MS PGothic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ea typeface="ＭＳ Ｐゴシック" pitchFamily="112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ea typeface="ＭＳ Ｐゴシック" pitchFamily="112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ea typeface="ＭＳ Ｐゴシック" pitchFamily="112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 algn="ctr">
              <a:defRPr/>
            </a:pPr>
            <a:r>
              <a:rPr lang="en-US" altLang="en-US" sz="1800" i="1" kern="0" dirty="0"/>
              <a:t>University and Project Title*</a:t>
            </a:r>
          </a:p>
        </p:txBody>
      </p:sp>
      <p:pic>
        <p:nvPicPr>
          <p:cNvPr id="3" name="Picture 7">
            <a:extLst>
              <a:ext uri="{FF2B5EF4-FFF2-40B4-BE49-F238E27FC236}">
                <a16:creationId xmlns:a16="http://schemas.microsoft.com/office/drawing/2014/main" id="{8A06F766-9FD2-1B4C-8869-AD371A23FC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47625"/>
            <a:ext cx="893763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0">
            <a:extLst>
              <a:ext uri="{FF2B5EF4-FFF2-40B4-BE49-F238E27FC236}">
                <a16:creationId xmlns:a16="http://schemas.microsoft.com/office/drawing/2014/main" id="{F2B71868-EA26-974F-995F-DF14B1A28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938327"/>
            <a:ext cx="45608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35000"/>
              </a:spcBef>
            </a:pPr>
            <a:r>
              <a:rPr lang="en-US" altLang="en-US" sz="1600" b="1" dirty="0"/>
              <a:t>Concept Synopsis</a:t>
            </a:r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BA857C23-F992-7242-B9A9-57A11925B7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7525" y="79375"/>
            <a:ext cx="865188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2">
            <a:extLst>
              <a:ext uri="{FF2B5EF4-FFF2-40B4-BE49-F238E27FC236}">
                <a16:creationId xmlns:a16="http://schemas.microsoft.com/office/drawing/2014/main" id="{CFC7FB1C-65F5-C344-A5A0-76BC17FE8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865678"/>
            <a:ext cx="4392612" cy="108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ja-JP" sz="1200" dirty="0"/>
              <a:t>Briefly describe how new innovative approaches/ capabilities/technologies increase the State of the Art (SOA) for dust mitigation technologies, enable new operational scenarios because of greater dust tolerance, etc.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ja-JP" sz="14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64580</TotalTime>
  <Words>68</Words>
  <Application>Microsoft Macintosh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Monotype Sorts</vt:lpstr>
      <vt:lpstr>Times</vt:lpstr>
      <vt:lpstr>Times New Roman</vt:lpstr>
      <vt:lpstr>Wingdings</vt:lpstr>
      <vt:lpstr>Blank Presentation</vt:lpstr>
      <vt:lpstr>PowerPoint Presentation</vt:lpstr>
    </vt:vector>
  </TitlesOfParts>
  <Company>NASA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Epstein, Barry (HQ-BJ000)</dc:creator>
  <cp:lastModifiedBy>O'Leary, Victoria</cp:lastModifiedBy>
  <cp:revision>2424</cp:revision>
  <dcterms:created xsi:type="dcterms:W3CDTF">2011-10-21T19:25:32Z</dcterms:created>
  <dcterms:modified xsi:type="dcterms:W3CDTF">2021-03-18T14:29:46Z</dcterms:modified>
</cp:coreProperties>
</file>