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751" r:id="rId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A73E86-31ED-1016-3C8E-CBB7B9C2010B}" name="Amy McCluskey" initials="AM" userId="S::amy.mccluskey@nianet.org::1f4ce1f6-7584-4fde-b6d2-996ba36970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3E69D-16CA-DD45-9A32-7BB24E330E78}" v="50" dt="2023-07-17T14:04:56.800"/>
    <p1510:client id="{168ECE48-6A81-BE43-AE46-4C7BCAEC2FEE}" v="1" dt="2023-12-06T19:42:45.447"/>
    <p1510:client id="{4653D703-F069-B029-48FD-3DDDD59A6514}" v="218" dt="2023-12-06T19:39:22.878"/>
    <p1510:client id="{E348606C-3D85-FF85-DE90-37AECF9A6AB2}" v="30" dt="2023-07-17T14:01:5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22CE0-C7CD-1D4C-BFB3-9162816539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25C54-6B51-C1A6-BB85-53CAD80A56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AF36E2-60F1-4A42-9873-F74F1F396C48}" type="datetime1">
              <a:rPr lang="en-US" altLang="en-US"/>
              <a:pPr>
                <a:defRPr/>
              </a:pPr>
              <a:t>12/6/23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05659-CE11-6928-8D05-B57DEB9F47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12665-C5DB-CC1C-F26C-7FFFBA947D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053178-359A-874A-B9AD-306BE4F34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C557A0-9224-9212-0868-DA88280BF4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035ECB-87DF-6DA5-6EA1-F9C62211F7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E3A2113-422A-F729-8CBA-4BFC9BDBBE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A0C8C15-0B90-34B5-71E6-BB82F1773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98E5D68-4272-DEA2-7530-62DC261395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C077852-66D2-9070-BDCB-CAE76E202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D0EFBD75-91DE-544A-804C-C76896C0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5D66ADED-1EB3-CF76-FCA5-AA0082DFD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D73AF5C5-A786-4971-4F70-43345722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77C3845-E470-6E0D-CA7B-7CBFFEB6CE5F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C7FCFC-0EAC-3846-B64F-EA73D13E3646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6395103-26BE-77C9-FAFA-A64E99BBCE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006C-B46A-BA43-A93C-FC40B442A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6A3B10-7746-7743-E0A1-1F66214705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4CA8-17C2-B44C-B737-16DBCAA0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2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BB05840-C349-D303-6A15-35CD2789D5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EF20-B3E2-A74A-97FA-004FC3736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2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A0E2433-9D53-7CEA-9FD4-2A7D1DE062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C0DF-A196-904F-BB92-8F6375DC9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5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D214922-43BF-AA7B-2950-2CA3FF7778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BC38-7F2D-F14E-A151-708F6D168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3E43EF8-2BC9-BBB3-1366-C97C778206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42DA-6EB8-F246-ABAE-F01C98197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28EB1E3-EA24-D8F9-F53E-6DBA8F1001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7499-AA8B-7547-81D5-E5E9A7AC1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53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429265F-5D0A-0B81-77AB-D1CCC98949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4979-BCC5-CC4D-9EBF-A157EF1D4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E928E3-8993-5DB9-D228-2A329C9528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758A-CC24-1444-993E-D45384CA0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A7922B-AA18-288D-79F4-BDCC0BE1A4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9E4B-B1C8-284E-9080-CCF181E7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1BE0DB-B27D-CFAA-205A-B914E8AE93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8023-171C-8740-A656-56A0B1905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7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CE85D68-76A0-F5A8-D5D0-9433655154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5289-771E-C044-A8C8-96BB14BFF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4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002DE7A-2D9F-24EF-0087-E9C2132B1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F2EF-2667-7E4D-B158-181A4B93B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F7F267-B9BA-E684-E7F3-C0A2075E81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C6AC-94FB-FE40-A573-6BD43203E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>
            <a:extLst>
              <a:ext uri="{FF2B5EF4-FFF2-40B4-BE49-F238E27FC236}">
                <a16:creationId xmlns:a16="http://schemas.microsoft.com/office/drawing/2014/main" id="{EEAB5AC7-137D-84FD-9540-A3F01FF9AD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604C262-C6AA-9A41-A514-9CF292EE4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2E35C866-5222-8146-C0A7-73BE4DDE5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2">
            <a:extLst>
              <a:ext uri="{FF2B5EF4-FFF2-40B4-BE49-F238E27FC236}">
                <a16:creationId xmlns:a16="http://schemas.microsoft.com/office/drawing/2014/main" id="{B963C47B-6CF8-E57D-285D-4080C02B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19088"/>
            <a:ext cx="7781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44">
            <a:extLst>
              <a:ext uri="{FF2B5EF4-FFF2-40B4-BE49-F238E27FC236}">
                <a16:creationId xmlns:a16="http://schemas.microsoft.com/office/drawing/2014/main" id="{3FBB88FE-CDBE-17AD-550E-406D3076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7D5FEFFC-F79E-2379-B20B-24D344A183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E5CECE-5CE0-39F0-86B3-50C257ACBA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086600" cy="838200"/>
          </a:xfrm>
        </p:spPr>
        <p:txBody>
          <a:bodyPr/>
          <a:lstStyle/>
          <a:p>
            <a:pPr algn="ctr"/>
            <a:r>
              <a:rPr lang="en-US" altLang="en-US" i="1" dirty="0">
                <a:ea typeface="MS PGothic"/>
              </a:rPr>
              <a:t>University and Project Title*</a:t>
            </a:r>
          </a:p>
        </p:txBody>
      </p:sp>
      <p:sp>
        <p:nvSpPr>
          <p:cNvPr id="18435" name="TextBox 10">
            <a:extLst>
              <a:ext uri="{FF2B5EF4-FFF2-40B4-BE49-F238E27FC236}">
                <a16:creationId xmlns:a16="http://schemas.microsoft.com/office/drawing/2014/main" id="{87824AD5-3F45-F5EC-DB31-3BEB8A41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25675"/>
            <a:ext cx="4560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Verification Testing Results &amp; Conclusions</a:t>
            </a:r>
            <a:endParaRPr lang="en-US" altLang="en-US" sz="1400" b="1" dirty="0"/>
          </a:p>
        </p:txBody>
      </p:sp>
      <p:sp>
        <p:nvSpPr>
          <p:cNvPr id="18437" name="TextBox 10">
            <a:extLst>
              <a:ext uri="{FF2B5EF4-FFF2-40B4-BE49-F238E27FC236}">
                <a16:creationId xmlns:a16="http://schemas.microsoft.com/office/drawing/2014/main" id="{3E7850AC-B51D-3768-BB12-F3DD78C6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3773"/>
            <a:ext cx="4560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>
                <a:latin typeface="Arial"/>
                <a:ea typeface="MS PGothic"/>
                <a:cs typeface="Arial"/>
              </a:rPr>
              <a:t>  </a:t>
            </a:r>
            <a:r>
              <a:rPr lang="en-US" altLang="en-US" sz="1400" b="1" dirty="0">
                <a:latin typeface="Arial"/>
                <a:ea typeface="MS PGothic"/>
                <a:cs typeface="Arial"/>
              </a:rPr>
              <a:t>Concept Synopsis:</a:t>
            </a:r>
            <a:endParaRPr lang="en-US" altLang="en-US" sz="1600" b="1" dirty="0">
              <a:latin typeface="Arial"/>
              <a:ea typeface="MS PGothic"/>
              <a:cs typeface="Arial"/>
            </a:endParaRPr>
          </a:p>
        </p:txBody>
      </p:sp>
      <p:sp>
        <p:nvSpPr>
          <p:cNvPr id="18439" name="Rectangle 8">
            <a:extLst>
              <a:ext uri="{FF2B5EF4-FFF2-40B4-BE49-F238E27FC236}">
                <a16:creationId xmlns:a16="http://schemas.microsoft.com/office/drawing/2014/main" id="{7FDF4BF5-9216-D210-747F-E9D91D6F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955360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Image depicting concept</a:t>
            </a:r>
            <a:endParaRPr lang="en-US" altLang="en-US" sz="1400" b="1" dirty="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456FCE34-7FDA-07DD-1B76-6B4AB99C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60" y="3739550"/>
            <a:ext cx="4282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Briefly describe how new innovative approaches / capabilities / technologies increase the State of the Art (SOA) for enabling the development of lunar infrastructure from the proposed inflatable technology. </a:t>
            </a:r>
            <a:endParaRPr lang="en-US" altLang="ja-JP" sz="1200" dirty="0">
              <a:cs typeface="Arial"/>
            </a:endParaRPr>
          </a:p>
        </p:txBody>
      </p:sp>
      <p:sp>
        <p:nvSpPr>
          <p:cNvPr id="18442" name="Rectangle 5">
            <a:extLst>
              <a:ext uri="{FF2B5EF4-FFF2-40B4-BE49-F238E27FC236}">
                <a16:creationId xmlns:a16="http://schemas.microsoft.com/office/drawing/2014/main" id="{B3DDF6C8-B95F-CC75-6529-DEF78522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3501916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Innovations</a:t>
            </a:r>
            <a:endParaRPr lang="en-US" altLang="en-US" sz="1400" dirty="0"/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05D8F50-48FD-CC0D-6F23-8221ECA73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D1D0CD8-3E8B-67A5-BABD-84E774DB3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2863"/>
            <a:ext cx="865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4">
            <a:extLst>
              <a:ext uri="{FF2B5EF4-FFF2-40B4-BE49-F238E27FC236}">
                <a16:creationId xmlns:a16="http://schemas.microsoft.com/office/drawing/2014/main" id="{9086FACF-85A7-A862-948C-0F0E1BA11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500"/>
            <a:ext cx="8048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30919782DC4440AD67E6E83B93AA58" ma:contentTypeVersion="19" ma:contentTypeDescription="Create a new document." ma:contentTypeScope="" ma:versionID="a6bc8a89c4187da129df50b5291f33ee">
  <xsd:schema xmlns:xsd="http://www.w3.org/2001/XMLSchema" xmlns:xs="http://www.w3.org/2001/XMLSchema" xmlns:p="http://schemas.microsoft.com/office/2006/metadata/properties" xmlns:ns2="8f690317-575f-4b84-a61c-6268b3e83918" xmlns:ns3="50f30225-1a35-47c7-873b-08b7e06d4693" targetNamespace="http://schemas.microsoft.com/office/2006/metadata/properties" ma:root="true" ma:fieldsID="00841da8539f1953318b750d1772cf1f" ns2:_="" ns3:_="">
    <xsd:import namespace="8f690317-575f-4b84-a61c-6268b3e83918"/>
    <xsd:import namespace="50f30225-1a35-47c7-873b-08b7e06d4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KeywordTaxHTField" minOccurs="0"/>
                <xsd:element ref="ns3:TaxCatchAll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90317-575f-4b84-a61c-6268b3e83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09f5710-9d0d-44ce-8be4-78788e297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30225-1a35-47c7-873b-08b7e06d469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409f5710-9d0d-44ce-8be4-78788e29743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de0915-631a-4189-a0c8-4cc111a3c146}" ma:internalName="TaxCatchAll" ma:showField="CatchAllData" ma:web="50f30225-1a35-47c7-873b-08b7e06d4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50f30225-1a35-47c7-873b-08b7e06d4693">
      <Terms xmlns="http://schemas.microsoft.com/office/infopath/2007/PartnerControls"/>
    </TaxKeywordTaxHTField>
    <TaxCatchAll xmlns="50f30225-1a35-47c7-873b-08b7e06d4693" xsi:nil="true"/>
    <lcf76f155ced4ddcb4097134ff3c332f xmlns="8f690317-575f-4b84-a61c-6268b3e83918">
      <Terms xmlns="http://schemas.microsoft.com/office/infopath/2007/PartnerControls"/>
    </lcf76f155ced4ddcb4097134ff3c332f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EB865AC-F7A7-4A0E-9490-71230FDFD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90317-575f-4b84-a61c-6268b3e83918"/>
    <ds:schemaRef ds:uri="50f30225-1a35-47c7-873b-08b7e06d4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545E50-2D3F-6349-8CA4-DC17918E0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3E4556-95AF-4F6D-9975-5515FE4A6C0D}">
  <ds:schemaRefs>
    <ds:schemaRef ds:uri="50f30225-1a35-47c7-873b-08b7e06d4693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8f690317-575f-4b84-a61c-6268b3e83918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E8D3D49C-E6BD-4DAD-BE37-29B349342CD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Monotype Sorts</vt:lpstr>
      <vt:lpstr>Times</vt:lpstr>
      <vt:lpstr>Times New Roman</vt:lpstr>
      <vt:lpstr>Wingdings</vt:lpstr>
      <vt:lpstr>Blank Presentation</vt:lpstr>
      <vt:lpstr>University and Project Title*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Dees, Stacy</cp:lastModifiedBy>
  <cp:revision>52</cp:revision>
  <dcterms:created xsi:type="dcterms:W3CDTF">2011-10-21T19:25:32Z</dcterms:created>
  <dcterms:modified xsi:type="dcterms:W3CDTF">2023-12-06T19:42:45Z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ContentTypeId">
    <vt:lpwstr>0x010100B330919782DC4440AD67E6E83B93AA58</vt:lpwstr>
  </property>
  <property fmtid="{D5CDD505-2E9C-101B-9397-08002B2CF9AE}" pid="6" name="MediaServiceImageTags">
    <vt:lpwstr/>
  </property>
</Properties>
</file>