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9"/>
  </p:notesMasterIdLst>
  <p:sldIdLst>
    <p:sldId id="258" r:id="rId5"/>
    <p:sldId id="634" r:id="rId6"/>
    <p:sldId id="631" r:id="rId7"/>
    <p:sldId id="261" r:id="rId8"/>
    <p:sldId id="262" r:id="rId9"/>
    <p:sldId id="268" r:id="rId10"/>
    <p:sldId id="620" r:id="rId11"/>
    <p:sldId id="619" r:id="rId12"/>
    <p:sldId id="269" r:id="rId13"/>
    <p:sldId id="621" r:id="rId14"/>
    <p:sldId id="618" r:id="rId15"/>
    <p:sldId id="623" r:id="rId16"/>
    <p:sldId id="625" r:id="rId17"/>
    <p:sldId id="626" r:id="rId18"/>
    <p:sldId id="257" r:id="rId19"/>
    <p:sldId id="628" r:id="rId20"/>
    <p:sldId id="635" r:id="rId21"/>
    <p:sldId id="627" r:id="rId22"/>
    <p:sldId id="632" r:id="rId23"/>
    <p:sldId id="633" r:id="rId24"/>
    <p:sldId id="629" r:id="rId25"/>
    <p:sldId id="630" r:id="rId26"/>
    <p:sldId id="274" r:id="rId27"/>
    <p:sldId id="63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985"/>
    <a:srgbClr val="3F784C"/>
    <a:srgbClr val="985277"/>
    <a:srgbClr val="D8B6C8"/>
    <a:srgbClr val="F7F1D5"/>
    <a:srgbClr val="CDE5FB"/>
    <a:srgbClr val="63ADF2"/>
    <a:srgbClr val="FF8A5B"/>
    <a:srgbClr val="FFFFFF"/>
    <a:srgbClr val="754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D18B38-4978-4B77-BD63-67C47F9A8AA1}" v="1905" dt="2022-11-13T20:38:13.242"/>
    <p1510:client id="{5F121314-D5D5-45F5-9C0D-EC73554910C9}" v="3371" vWet="4245" dt="2022-11-13T20:38:10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0"/>
  </p:normalViewPr>
  <p:slideViewPr>
    <p:cSldViewPr snapToGrid="0">
      <p:cViewPr>
        <p:scale>
          <a:sx n="90" d="100"/>
          <a:sy n="90" d="100"/>
        </p:scale>
        <p:origin x="896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34" Type="http://schemas.microsoft.com/office/2016/11/relationships/changesInfo" Target="changesInfos/changesInfo1.xml"/><Relationship Id="rId35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ek Vasquez" userId="7096ac8e-e04a-4039-a9a5-f75cfeabab8e" providerId="ADAL" clId="{5F121314-D5D5-45F5-9C0D-EC73554910C9}"/>
    <pc:docChg chg="undo redo custSel addSld delSld modSld sldOrd modMainMaster">
      <pc:chgData name="Derek Vasquez" userId="7096ac8e-e04a-4039-a9a5-f75cfeabab8e" providerId="ADAL" clId="{5F121314-D5D5-45F5-9C0D-EC73554910C9}" dt="2022-11-11T22:05:27.880" v="6686" actId="14100"/>
      <pc:docMkLst>
        <pc:docMk/>
      </pc:docMkLst>
      <pc:sldChg chg="del">
        <pc:chgData name="Derek Vasquez" userId="7096ac8e-e04a-4039-a9a5-f75cfeabab8e" providerId="ADAL" clId="{5F121314-D5D5-45F5-9C0D-EC73554910C9}" dt="2022-10-27T13:35:12.457" v="0" actId="47"/>
        <pc:sldMkLst>
          <pc:docMk/>
          <pc:sldMk cId="3885730777" sldId="256"/>
        </pc:sldMkLst>
      </pc:sldChg>
      <pc:sldChg chg="addSp delSp modSp mod ord modAnim">
        <pc:chgData name="Derek Vasquez" userId="7096ac8e-e04a-4039-a9a5-f75cfeabab8e" providerId="ADAL" clId="{5F121314-D5D5-45F5-9C0D-EC73554910C9}" dt="2022-11-11T22:05:27.880" v="6686" actId="14100"/>
        <pc:sldMkLst>
          <pc:docMk/>
          <pc:sldMk cId="1105441560" sldId="257"/>
        </pc:sldMkLst>
        <pc:spChg chg="del">
          <ac:chgData name="Derek Vasquez" userId="7096ac8e-e04a-4039-a9a5-f75cfeabab8e" providerId="ADAL" clId="{5F121314-D5D5-45F5-9C0D-EC73554910C9}" dt="2022-11-10T19:34:54.315" v="3036" actId="478"/>
          <ac:spMkLst>
            <pc:docMk/>
            <pc:sldMk cId="1105441560" sldId="257"/>
            <ac:spMk id="2" creationId="{AAB5C16E-67F4-252F-578F-775C25927ADF}"/>
          </ac:spMkLst>
        </pc:spChg>
        <pc:spChg chg="del">
          <ac:chgData name="Derek Vasquez" userId="7096ac8e-e04a-4039-a9a5-f75cfeabab8e" providerId="ADAL" clId="{5F121314-D5D5-45F5-9C0D-EC73554910C9}" dt="2022-11-02T18:48:08.565" v="15"/>
          <ac:spMkLst>
            <pc:docMk/>
            <pc:sldMk cId="1105441560" sldId="257"/>
            <ac:spMk id="3" creationId="{2859E186-170D-0B87-8B72-C682F2EC3DF7}"/>
          </ac:spMkLst>
        </pc:spChg>
        <pc:spChg chg="add mod">
          <ac:chgData name="Derek Vasquez" userId="7096ac8e-e04a-4039-a9a5-f75cfeabab8e" providerId="ADAL" clId="{5F121314-D5D5-45F5-9C0D-EC73554910C9}" dt="2022-11-10T19:35:02.918" v="3053" actId="20577"/>
          <ac:spMkLst>
            <pc:docMk/>
            <pc:sldMk cId="1105441560" sldId="257"/>
            <ac:spMk id="3" creationId="{A4C587AD-8C77-7658-FE0E-EBCCC09418F1}"/>
          </ac:spMkLst>
        </pc:spChg>
        <pc:spChg chg="add del mod">
          <ac:chgData name="Derek Vasquez" userId="7096ac8e-e04a-4039-a9a5-f75cfeabab8e" providerId="ADAL" clId="{5F121314-D5D5-45F5-9C0D-EC73554910C9}" dt="2022-11-11T15:13:15.748" v="3941" actId="478"/>
          <ac:spMkLst>
            <pc:docMk/>
            <pc:sldMk cId="1105441560" sldId="257"/>
            <ac:spMk id="7" creationId="{75AB5323-F020-017B-955B-5E709713371E}"/>
          </ac:spMkLst>
        </pc:spChg>
        <pc:spChg chg="add mod">
          <ac:chgData name="Derek Vasquez" userId="7096ac8e-e04a-4039-a9a5-f75cfeabab8e" providerId="ADAL" clId="{5F121314-D5D5-45F5-9C0D-EC73554910C9}" dt="2022-11-11T15:41:16.246" v="4783" actId="208"/>
          <ac:spMkLst>
            <pc:docMk/>
            <pc:sldMk cId="1105441560" sldId="257"/>
            <ac:spMk id="9" creationId="{FD99264D-D739-DCD7-D228-41B32B8B14C5}"/>
          </ac:spMkLst>
        </pc:spChg>
        <pc:spChg chg="add mod">
          <ac:chgData name="Derek Vasquez" userId="7096ac8e-e04a-4039-a9a5-f75cfeabab8e" providerId="ADAL" clId="{5F121314-D5D5-45F5-9C0D-EC73554910C9}" dt="2022-11-11T15:41:43.245" v="4788" actId="208"/>
          <ac:spMkLst>
            <pc:docMk/>
            <pc:sldMk cId="1105441560" sldId="257"/>
            <ac:spMk id="10" creationId="{035C57B9-5B54-F808-E35D-E945EC2AA11C}"/>
          </ac:spMkLst>
        </pc:spChg>
        <pc:spChg chg="add mod">
          <ac:chgData name="Derek Vasquez" userId="7096ac8e-e04a-4039-a9a5-f75cfeabab8e" providerId="ADAL" clId="{5F121314-D5D5-45F5-9C0D-EC73554910C9}" dt="2022-11-11T15:41:23.074" v="4784" actId="208"/>
          <ac:spMkLst>
            <pc:docMk/>
            <pc:sldMk cId="1105441560" sldId="257"/>
            <ac:spMk id="11" creationId="{B7842371-9003-9544-95C9-F9C54A645F5F}"/>
          </ac:spMkLst>
        </pc:spChg>
        <pc:spChg chg="add mod">
          <ac:chgData name="Derek Vasquez" userId="7096ac8e-e04a-4039-a9a5-f75cfeabab8e" providerId="ADAL" clId="{5F121314-D5D5-45F5-9C0D-EC73554910C9}" dt="2022-11-11T15:41:09.828" v="4782" actId="208"/>
          <ac:spMkLst>
            <pc:docMk/>
            <pc:sldMk cId="1105441560" sldId="257"/>
            <ac:spMk id="12" creationId="{275E84D9-9014-082A-4816-068FD002FB22}"/>
          </ac:spMkLst>
        </pc:spChg>
        <pc:spChg chg="add mod">
          <ac:chgData name="Derek Vasquez" userId="7096ac8e-e04a-4039-a9a5-f75cfeabab8e" providerId="ADAL" clId="{5F121314-D5D5-45F5-9C0D-EC73554910C9}" dt="2022-11-11T15:41:27.358" v="4785" actId="208"/>
          <ac:spMkLst>
            <pc:docMk/>
            <pc:sldMk cId="1105441560" sldId="257"/>
            <ac:spMk id="13" creationId="{0B187FFC-C092-67C0-53FF-A3361F3E2F8F}"/>
          </ac:spMkLst>
        </pc:spChg>
        <pc:spChg chg="add mod">
          <ac:chgData name="Derek Vasquez" userId="7096ac8e-e04a-4039-a9a5-f75cfeabab8e" providerId="ADAL" clId="{5F121314-D5D5-45F5-9C0D-EC73554910C9}" dt="2022-11-11T15:41:32.100" v="4786" actId="208"/>
          <ac:spMkLst>
            <pc:docMk/>
            <pc:sldMk cId="1105441560" sldId="257"/>
            <ac:spMk id="34" creationId="{F735C75B-6C23-6821-E08B-F4B04918F2DE}"/>
          </ac:spMkLst>
        </pc:spChg>
        <pc:spChg chg="add mod">
          <ac:chgData name="Derek Vasquez" userId="7096ac8e-e04a-4039-a9a5-f75cfeabab8e" providerId="ADAL" clId="{5F121314-D5D5-45F5-9C0D-EC73554910C9}" dt="2022-11-11T15:41:38.073" v="4787" actId="208"/>
          <ac:spMkLst>
            <pc:docMk/>
            <pc:sldMk cId="1105441560" sldId="257"/>
            <ac:spMk id="42" creationId="{8DE96D22-FCC5-FA54-7F27-B8A0FED986AE}"/>
          </ac:spMkLst>
        </pc:spChg>
        <pc:spChg chg="add mod">
          <ac:chgData name="Derek Vasquez" userId="7096ac8e-e04a-4039-a9a5-f75cfeabab8e" providerId="ADAL" clId="{5F121314-D5D5-45F5-9C0D-EC73554910C9}" dt="2022-11-11T22:05:27.880" v="6686" actId="14100"/>
          <ac:spMkLst>
            <pc:docMk/>
            <pc:sldMk cId="1105441560" sldId="257"/>
            <ac:spMk id="46" creationId="{D59645DD-0C3D-B513-0D25-12B7DB05C461}"/>
          </ac:spMkLst>
        </pc:spChg>
        <pc:picChg chg="add del mod">
          <ac:chgData name="Derek Vasquez" userId="7096ac8e-e04a-4039-a9a5-f75cfeabab8e" providerId="ADAL" clId="{5F121314-D5D5-45F5-9C0D-EC73554910C9}" dt="2022-11-11T15:13:12.972" v="3940" actId="478"/>
          <ac:picMkLst>
            <pc:docMk/>
            <pc:sldMk cId="1105441560" sldId="257"/>
            <ac:picMk id="5" creationId="{72072E3C-D25C-B5B5-487A-4F18CB178D18}"/>
          </ac:picMkLst>
        </pc:picChg>
        <pc:picChg chg="add mod">
          <ac:chgData name="Derek Vasquez" userId="7096ac8e-e04a-4039-a9a5-f75cfeabab8e" providerId="ADAL" clId="{5F121314-D5D5-45F5-9C0D-EC73554910C9}" dt="2022-11-11T15:23:41.630" v="4426" actId="1076"/>
          <ac:picMkLst>
            <pc:docMk/>
            <pc:sldMk cId="1105441560" sldId="257"/>
            <ac:picMk id="8" creationId="{B5D95ADE-529D-774A-174C-C4ADF67A8448}"/>
          </ac:picMkLst>
        </pc:picChg>
        <pc:cxnChg chg="add mod">
          <ac:chgData name="Derek Vasquez" userId="7096ac8e-e04a-4039-a9a5-f75cfeabab8e" providerId="ADAL" clId="{5F121314-D5D5-45F5-9C0D-EC73554910C9}" dt="2022-11-11T15:41:09.828" v="4782" actId="208"/>
          <ac:cxnSpMkLst>
            <pc:docMk/>
            <pc:sldMk cId="1105441560" sldId="257"/>
            <ac:cxnSpMk id="14" creationId="{0D4C18B7-7D11-D652-37A1-A1A1772BC6DA}"/>
          </ac:cxnSpMkLst>
        </pc:cxnChg>
        <pc:cxnChg chg="add mod">
          <ac:chgData name="Derek Vasquez" userId="7096ac8e-e04a-4039-a9a5-f75cfeabab8e" providerId="ADAL" clId="{5F121314-D5D5-45F5-9C0D-EC73554910C9}" dt="2022-11-11T15:41:43.245" v="4788" actId="208"/>
          <ac:cxnSpMkLst>
            <pc:docMk/>
            <pc:sldMk cId="1105441560" sldId="257"/>
            <ac:cxnSpMk id="15" creationId="{323CE867-B989-2ADB-7ADB-1B04E170F646}"/>
          </ac:cxnSpMkLst>
        </pc:cxnChg>
        <pc:cxnChg chg="add mod">
          <ac:chgData name="Derek Vasquez" userId="7096ac8e-e04a-4039-a9a5-f75cfeabab8e" providerId="ADAL" clId="{5F121314-D5D5-45F5-9C0D-EC73554910C9}" dt="2022-11-11T15:41:27.358" v="4785" actId="208"/>
          <ac:cxnSpMkLst>
            <pc:docMk/>
            <pc:sldMk cId="1105441560" sldId="257"/>
            <ac:cxnSpMk id="16" creationId="{10EFC538-2C24-1EA9-E610-2EB2673535BD}"/>
          </ac:cxnSpMkLst>
        </pc:cxnChg>
        <pc:cxnChg chg="add mod">
          <ac:chgData name="Derek Vasquez" userId="7096ac8e-e04a-4039-a9a5-f75cfeabab8e" providerId="ADAL" clId="{5F121314-D5D5-45F5-9C0D-EC73554910C9}" dt="2022-11-11T15:41:16.246" v="4783" actId="208"/>
          <ac:cxnSpMkLst>
            <pc:docMk/>
            <pc:sldMk cId="1105441560" sldId="257"/>
            <ac:cxnSpMk id="17" creationId="{20D23AE8-0AC6-6F36-74A5-2FB4DA5B13DE}"/>
          </ac:cxnSpMkLst>
        </pc:cxnChg>
        <pc:cxnChg chg="add mod">
          <ac:chgData name="Derek Vasquez" userId="7096ac8e-e04a-4039-a9a5-f75cfeabab8e" providerId="ADAL" clId="{5F121314-D5D5-45F5-9C0D-EC73554910C9}" dt="2022-11-11T15:41:23.074" v="4784" actId="208"/>
          <ac:cxnSpMkLst>
            <pc:docMk/>
            <pc:sldMk cId="1105441560" sldId="257"/>
            <ac:cxnSpMk id="18" creationId="{E8DF51E0-3731-4CFD-A6A6-5DEF230396B4}"/>
          </ac:cxnSpMkLst>
        </pc:cxnChg>
        <pc:cxnChg chg="add mod">
          <ac:chgData name="Derek Vasquez" userId="7096ac8e-e04a-4039-a9a5-f75cfeabab8e" providerId="ADAL" clId="{5F121314-D5D5-45F5-9C0D-EC73554910C9}" dt="2022-11-11T21:23:49.437" v="6275" actId="692"/>
          <ac:cxnSpMkLst>
            <pc:docMk/>
            <pc:sldMk cId="1105441560" sldId="257"/>
            <ac:cxnSpMk id="39" creationId="{3C63EC3C-7059-3C1A-2B6C-3C46E7BFD2A2}"/>
          </ac:cxnSpMkLst>
        </pc:cxnChg>
        <pc:cxnChg chg="add mod">
          <ac:chgData name="Derek Vasquez" userId="7096ac8e-e04a-4039-a9a5-f75cfeabab8e" providerId="ADAL" clId="{5F121314-D5D5-45F5-9C0D-EC73554910C9}" dt="2022-11-11T15:41:38.073" v="4787" actId="208"/>
          <ac:cxnSpMkLst>
            <pc:docMk/>
            <pc:sldMk cId="1105441560" sldId="257"/>
            <ac:cxnSpMk id="43" creationId="{088CF0A2-B787-F35D-6F23-2854D1111A31}"/>
          </ac:cxnSpMkLst>
        </pc:cxnChg>
      </pc:sldChg>
      <pc:sldChg chg="addSp delSp modSp mod setBg">
        <pc:chgData name="Derek Vasquez" userId="7096ac8e-e04a-4039-a9a5-f75cfeabab8e" providerId="ADAL" clId="{5F121314-D5D5-45F5-9C0D-EC73554910C9}" dt="2022-11-11T20:44:59.203" v="6142" actId="1035"/>
        <pc:sldMkLst>
          <pc:docMk/>
          <pc:sldMk cId="2883470179" sldId="258"/>
        </pc:sldMkLst>
        <pc:spChg chg="mod">
          <ac:chgData name="Derek Vasquez" userId="7096ac8e-e04a-4039-a9a5-f75cfeabab8e" providerId="ADAL" clId="{5F121314-D5D5-45F5-9C0D-EC73554910C9}" dt="2022-11-11T20:44:59.203" v="6142" actId="1035"/>
          <ac:spMkLst>
            <pc:docMk/>
            <pc:sldMk cId="2883470179" sldId="258"/>
            <ac:spMk id="2" creationId="{E9CCF8A4-18AB-CA9C-689B-C260C40F2DA3}"/>
          </ac:spMkLst>
        </pc:spChg>
        <pc:spChg chg="mod">
          <ac:chgData name="Derek Vasquez" userId="7096ac8e-e04a-4039-a9a5-f75cfeabab8e" providerId="ADAL" clId="{5F121314-D5D5-45F5-9C0D-EC73554910C9}" dt="2022-11-11T20:44:59.203" v="6142" actId="1035"/>
          <ac:spMkLst>
            <pc:docMk/>
            <pc:sldMk cId="2883470179" sldId="258"/>
            <ac:spMk id="3" creationId="{BBB542D9-358A-C481-A3FB-C779D1B9C864}"/>
          </ac:spMkLst>
        </pc:spChg>
        <pc:spChg chg="add mod">
          <ac:chgData name="Derek Vasquez" userId="7096ac8e-e04a-4039-a9a5-f75cfeabab8e" providerId="ADAL" clId="{5F121314-D5D5-45F5-9C0D-EC73554910C9}" dt="2022-11-11T20:44:03.427" v="6117" actId="2085"/>
          <ac:spMkLst>
            <pc:docMk/>
            <pc:sldMk cId="2883470179" sldId="258"/>
            <ac:spMk id="4" creationId="{4E3506A1-B959-5F68-6E02-D1CFF53D3C78}"/>
          </ac:spMkLst>
        </pc:spChg>
        <pc:spChg chg="del mod">
          <ac:chgData name="Derek Vasquez" userId="7096ac8e-e04a-4039-a9a5-f75cfeabab8e" providerId="ADAL" clId="{5F121314-D5D5-45F5-9C0D-EC73554910C9}" dt="2022-11-11T20:44:40.564" v="6121" actId="478"/>
          <ac:spMkLst>
            <pc:docMk/>
            <pc:sldMk cId="2883470179" sldId="258"/>
            <ac:spMk id="7" creationId="{C502A512-5AA1-952C-DF02-2F6A67EE5E01}"/>
          </ac:spMkLst>
        </pc:spChg>
        <pc:spChg chg="mod">
          <ac:chgData name="Derek Vasquez" userId="7096ac8e-e04a-4039-a9a5-f75cfeabab8e" providerId="ADAL" clId="{5F121314-D5D5-45F5-9C0D-EC73554910C9}" dt="2022-10-27T13:39:14.193" v="2" actId="14100"/>
          <ac:spMkLst>
            <pc:docMk/>
            <pc:sldMk cId="2883470179" sldId="258"/>
            <ac:spMk id="12" creationId="{AB58EF07-17C2-48CF-ABB0-EEF1F17CB8F0}"/>
          </ac:spMkLst>
        </pc:spChg>
        <pc:spChg chg="del mod">
          <ac:chgData name="Derek Vasquez" userId="7096ac8e-e04a-4039-a9a5-f75cfeabab8e" providerId="ADAL" clId="{5F121314-D5D5-45F5-9C0D-EC73554910C9}" dt="2022-11-11T20:44:36.825" v="6120" actId="478"/>
          <ac:spMkLst>
            <pc:docMk/>
            <pc:sldMk cId="2883470179" sldId="258"/>
            <ac:spMk id="14" creationId="{AF2F604E-43BE-4DC3-B983-E071523364F8}"/>
          </ac:spMkLst>
        </pc:spChg>
        <pc:spChg chg="mod">
          <ac:chgData name="Derek Vasquez" userId="7096ac8e-e04a-4039-a9a5-f75cfeabab8e" providerId="ADAL" clId="{5F121314-D5D5-45F5-9C0D-EC73554910C9}" dt="2022-11-11T20:44:59.203" v="6142" actId="1035"/>
          <ac:spMkLst>
            <pc:docMk/>
            <pc:sldMk cId="2883470179" sldId="258"/>
            <ac:spMk id="16" creationId="{08C9B587-E65E-4B52-B37C-ABEBB6E87928}"/>
          </ac:spMkLst>
        </pc:spChg>
        <pc:picChg chg="mod">
          <ac:chgData name="Derek Vasquez" userId="7096ac8e-e04a-4039-a9a5-f75cfeabab8e" providerId="ADAL" clId="{5F121314-D5D5-45F5-9C0D-EC73554910C9}" dt="2022-10-27T13:38:52.040" v="1" actId="14100"/>
          <ac:picMkLst>
            <pc:docMk/>
            <pc:sldMk cId="2883470179" sldId="258"/>
            <ac:picMk id="5" creationId="{01197B71-EB2D-7F2B-1301-15D84B8BFDC3}"/>
          </ac:picMkLst>
        </pc:picChg>
      </pc:sldChg>
      <pc:sldChg chg="addSp delSp modSp new del mod ord modShow">
        <pc:chgData name="Derek Vasquez" userId="7096ac8e-e04a-4039-a9a5-f75cfeabab8e" providerId="ADAL" clId="{5F121314-D5D5-45F5-9C0D-EC73554910C9}" dt="2022-11-11T14:09:41.492" v="3115" actId="2696"/>
        <pc:sldMkLst>
          <pc:docMk/>
          <pc:sldMk cId="2400221374" sldId="259"/>
        </pc:sldMkLst>
        <pc:spChg chg="del">
          <ac:chgData name="Derek Vasquez" userId="7096ac8e-e04a-4039-a9a5-f75cfeabab8e" providerId="ADAL" clId="{5F121314-D5D5-45F5-9C0D-EC73554910C9}" dt="2022-11-02T18:48:33.603" v="22"/>
          <ac:spMkLst>
            <pc:docMk/>
            <pc:sldMk cId="2400221374" sldId="259"/>
            <ac:spMk id="3" creationId="{78080838-48C0-1E49-2D4E-8E3EB02C68A6}"/>
          </ac:spMkLst>
        </pc:spChg>
        <pc:picChg chg="add mod">
          <ac:chgData name="Derek Vasquez" userId="7096ac8e-e04a-4039-a9a5-f75cfeabab8e" providerId="ADAL" clId="{5F121314-D5D5-45F5-9C0D-EC73554910C9}" dt="2022-11-02T18:48:36.183" v="23" actId="27614"/>
          <ac:picMkLst>
            <pc:docMk/>
            <pc:sldMk cId="2400221374" sldId="259"/>
            <ac:picMk id="6" creationId="{347C6A0E-8947-CD15-764C-B4BB47997846}"/>
          </ac:picMkLst>
        </pc:picChg>
      </pc:sldChg>
      <pc:sldChg chg="addSp delSp modSp new del mod">
        <pc:chgData name="Derek Vasquez" userId="7096ac8e-e04a-4039-a9a5-f75cfeabab8e" providerId="ADAL" clId="{5F121314-D5D5-45F5-9C0D-EC73554910C9}" dt="2022-11-10T19:40:19.079" v="3095" actId="2696"/>
        <pc:sldMkLst>
          <pc:docMk/>
          <pc:sldMk cId="1255480697" sldId="260"/>
        </pc:sldMkLst>
        <pc:spChg chg="mod">
          <ac:chgData name="Derek Vasquez" userId="7096ac8e-e04a-4039-a9a5-f75cfeabab8e" providerId="ADAL" clId="{5F121314-D5D5-45F5-9C0D-EC73554910C9}" dt="2022-11-03T12:51:04.622" v="348" actId="20577"/>
          <ac:spMkLst>
            <pc:docMk/>
            <pc:sldMk cId="1255480697" sldId="260"/>
            <ac:spMk id="2" creationId="{7E2D6449-ED1E-D3EE-4E24-768B2DF79D09}"/>
          </ac:spMkLst>
        </pc:spChg>
        <pc:spChg chg="del">
          <ac:chgData name="Derek Vasquez" userId="7096ac8e-e04a-4039-a9a5-f75cfeabab8e" providerId="ADAL" clId="{5F121314-D5D5-45F5-9C0D-EC73554910C9}" dt="2022-11-02T18:48:57.281" v="25"/>
          <ac:spMkLst>
            <pc:docMk/>
            <pc:sldMk cId="1255480697" sldId="260"/>
            <ac:spMk id="3" creationId="{B8900BFC-AAFC-F490-E75B-67901DE388E9}"/>
          </ac:spMkLst>
        </pc:spChg>
        <pc:spChg chg="add mod">
          <ac:chgData name="Derek Vasquez" userId="7096ac8e-e04a-4039-a9a5-f75cfeabab8e" providerId="ADAL" clId="{5F121314-D5D5-45F5-9C0D-EC73554910C9}" dt="2022-11-10T19:21:18.610" v="2764"/>
          <ac:spMkLst>
            <pc:docMk/>
            <pc:sldMk cId="1255480697" sldId="260"/>
            <ac:spMk id="3" creationId="{E41EB9EF-27B2-2EA6-644A-91B474F44921}"/>
          </ac:spMkLst>
        </pc:spChg>
        <pc:graphicFrameChg chg="add del mod">
          <ac:chgData name="Derek Vasquez" userId="7096ac8e-e04a-4039-a9a5-f75cfeabab8e" providerId="ADAL" clId="{5F121314-D5D5-45F5-9C0D-EC73554910C9}" dt="2022-11-03T13:06:27.485" v="381" actId="21"/>
          <ac:graphicFrameMkLst>
            <pc:docMk/>
            <pc:sldMk cId="1255480697" sldId="260"/>
            <ac:graphicFrameMk id="7" creationId="{D318219D-8437-29CD-3BC4-A053B2A14D72}"/>
          </ac:graphicFrameMkLst>
        </pc:graphicFrameChg>
        <pc:picChg chg="add mod">
          <ac:chgData name="Derek Vasquez" userId="7096ac8e-e04a-4039-a9a5-f75cfeabab8e" providerId="ADAL" clId="{5F121314-D5D5-45F5-9C0D-EC73554910C9}" dt="2022-11-02T19:44:44.125" v="53" actId="1076"/>
          <ac:picMkLst>
            <pc:docMk/>
            <pc:sldMk cId="1255480697" sldId="260"/>
            <ac:picMk id="6" creationId="{378D93D8-1531-64EE-A341-85260EDE776C}"/>
          </ac:picMkLst>
        </pc:picChg>
      </pc:sldChg>
      <pc:sldChg chg="addSp modSp new mod ord">
        <pc:chgData name="Derek Vasquez" userId="7096ac8e-e04a-4039-a9a5-f75cfeabab8e" providerId="ADAL" clId="{5F121314-D5D5-45F5-9C0D-EC73554910C9}" dt="2022-11-02T19:19:17.621" v="48" actId="208"/>
        <pc:sldMkLst>
          <pc:docMk/>
          <pc:sldMk cId="2407355159" sldId="261"/>
        </pc:sldMkLst>
        <pc:picChg chg="add mod">
          <ac:chgData name="Derek Vasquez" userId="7096ac8e-e04a-4039-a9a5-f75cfeabab8e" providerId="ADAL" clId="{5F121314-D5D5-45F5-9C0D-EC73554910C9}" dt="2022-11-02T18:52:47.833" v="28"/>
          <ac:picMkLst>
            <pc:docMk/>
            <pc:sldMk cId="2407355159" sldId="261"/>
            <ac:picMk id="5" creationId="{3924044B-CF62-C039-E34E-D39113DC9321}"/>
          </ac:picMkLst>
        </pc:picChg>
        <pc:picChg chg="add mod">
          <ac:chgData name="Derek Vasquez" userId="7096ac8e-e04a-4039-a9a5-f75cfeabab8e" providerId="ADAL" clId="{5F121314-D5D5-45F5-9C0D-EC73554910C9}" dt="2022-11-02T18:52:47.833" v="28"/>
          <ac:picMkLst>
            <pc:docMk/>
            <pc:sldMk cId="2407355159" sldId="261"/>
            <ac:picMk id="6" creationId="{581ACD39-02B8-3CBA-8E90-6078C80F0817}"/>
          </ac:picMkLst>
        </pc:picChg>
        <pc:cxnChg chg="add mod">
          <ac:chgData name="Derek Vasquez" userId="7096ac8e-e04a-4039-a9a5-f75cfeabab8e" providerId="ADAL" clId="{5F121314-D5D5-45F5-9C0D-EC73554910C9}" dt="2022-11-02T19:19:17.621" v="48" actId="208"/>
          <ac:cxnSpMkLst>
            <pc:docMk/>
            <pc:sldMk cId="2407355159" sldId="261"/>
            <ac:cxnSpMk id="7" creationId="{5D00E2A8-B787-0FDC-0E87-9E425F867874}"/>
          </ac:cxnSpMkLst>
        </pc:cxnChg>
        <pc:cxnChg chg="add mod">
          <ac:chgData name="Derek Vasquez" userId="7096ac8e-e04a-4039-a9a5-f75cfeabab8e" providerId="ADAL" clId="{5F121314-D5D5-45F5-9C0D-EC73554910C9}" dt="2022-11-02T19:19:17.621" v="48" actId="208"/>
          <ac:cxnSpMkLst>
            <pc:docMk/>
            <pc:sldMk cId="2407355159" sldId="261"/>
            <ac:cxnSpMk id="8" creationId="{518CB97C-3D63-0D66-625F-71B7484F1E54}"/>
          </ac:cxnSpMkLst>
        </pc:cxnChg>
        <pc:cxnChg chg="add mod">
          <ac:chgData name="Derek Vasquez" userId="7096ac8e-e04a-4039-a9a5-f75cfeabab8e" providerId="ADAL" clId="{5F121314-D5D5-45F5-9C0D-EC73554910C9}" dt="2022-11-02T19:19:17.621" v="48" actId="208"/>
          <ac:cxnSpMkLst>
            <pc:docMk/>
            <pc:sldMk cId="2407355159" sldId="261"/>
            <ac:cxnSpMk id="9" creationId="{CFD8E0DB-1D2C-D923-BEAB-93031544644C}"/>
          </ac:cxnSpMkLst>
        </pc:cxnChg>
        <pc:cxnChg chg="add mod">
          <ac:chgData name="Derek Vasquez" userId="7096ac8e-e04a-4039-a9a5-f75cfeabab8e" providerId="ADAL" clId="{5F121314-D5D5-45F5-9C0D-EC73554910C9}" dt="2022-11-02T19:19:17.621" v="48" actId="208"/>
          <ac:cxnSpMkLst>
            <pc:docMk/>
            <pc:sldMk cId="2407355159" sldId="261"/>
            <ac:cxnSpMk id="10" creationId="{14B625E7-D4FC-D912-3D3D-3B06598977A8}"/>
          </ac:cxnSpMkLst>
        </pc:cxnChg>
        <pc:cxnChg chg="add mod">
          <ac:chgData name="Derek Vasquez" userId="7096ac8e-e04a-4039-a9a5-f75cfeabab8e" providerId="ADAL" clId="{5F121314-D5D5-45F5-9C0D-EC73554910C9}" dt="2022-11-02T18:53:04.672" v="29" actId="208"/>
          <ac:cxnSpMkLst>
            <pc:docMk/>
            <pc:sldMk cId="2407355159" sldId="261"/>
            <ac:cxnSpMk id="11" creationId="{7DEFC17E-3A19-A554-C516-ED644E1473D4}"/>
          </ac:cxnSpMkLst>
        </pc:cxnChg>
        <pc:cxnChg chg="add mod">
          <ac:chgData name="Derek Vasquez" userId="7096ac8e-e04a-4039-a9a5-f75cfeabab8e" providerId="ADAL" clId="{5F121314-D5D5-45F5-9C0D-EC73554910C9}" dt="2022-11-02T19:19:17.621" v="48" actId="208"/>
          <ac:cxnSpMkLst>
            <pc:docMk/>
            <pc:sldMk cId="2407355159" sldId="261"/>
            <ac:cxnSpMk id="12" creationId="{BAD173F9-E829-F376-3120-B9911A635ACD}"/>
          </ac:cxnSpMkLst>
        </pc:cxnChg>
      </pc:sldChg>
      <pc:sldChg chg="addSp delSp modSp new mod ord delAnim modAnim">
        <pc:chgData name="Derek Vasquez" userId="7096ac8e-e04a-4039-a9a5-f75cfeabab8e" providerId="ADAL" clId="{5F121314-D5D5-45F5-9C0D-EC73554910C9}" dt="2022-11-11T14:08:55.937" v="3114"/>
        <pc:sldMkLst>
          <pc:docMk/>
          <pc:sldMk cId="1836852775" sldId="262"/>
        </pc:sldMkLst>
        <pc:spChg chg="add mod">
          <ac:chgData name="Derek Vasquez" userId="7096ac8e-e04a-4039-a9a5-f75cfeabab8e" providerId="ADAL" clId="{5F121314-D5D5-45F5-9C0D-EC73554910C9}" dt="2022-11-10T17:06:13.913" v="2433" actId="1076"/>
          <ac:spMkLst>
            <pc:docMk/>
            <pc:sldMk cId="1836852775" sldId="262"/>
            <ac:spMk id="7" creationId="{78A0BE47-F6BD-C370-A498-1AB206F67AB8}"/>
          </ac:spMkLst>
        </pc:spChg>
        <pc:picChg chg="add mod">
          <ac:chgData name="Derek Vasquez" userId="7096ac8e-e04a-4039-a9a5-f75cfeabab8e" providerId="ADAL" clId="{5F121314-D5D5-45F5-9C0D-EC73554910C9}" dt="2022-11-10T16:58:54.443" v="2225" actId="14100"/>
          <ac:picMkLst>
            <pc:docMk/>
            <pc:sldMk cId="1836852775" sldId="262"/>
            <ac:picMk id="5" creationId="{D2221D34-C0C3-F0C1-CE53-C6896B103C72}"/>
          </ac:picMkLst>
        </pc:picChg>
        <pc:picChg chg="add del mod modCrop">
          <ac:chgData name="Derek Vasquez" userId="7096ac8e-e04a-4039-a9a5-f75cfeabab8e" providerId="ADAL" clId="{5F121314-D5D5-45F5-9C0D-EC73554910C9}" dt="2022-11-10T16:58:46.385" v="2223" actId="478"/>
          <ac:picMkLst>
            <pc:docMk/>
            <pc:sldMk cId="1836852775" sldId="262"/>
            <ac:picMk id="6" creationId="{D460BF68-E5AE-FA8D-B35B-CF3DB36033D6}"/>
          </ac:picMkLst>
        </pc:picChg>
      </pc:sldChg>
      <pc:sldChg chg="addSp delSp modSp new del mod delAnim modAnim">
        <pc:chgData name="Derek Vasquez" userId="7096ac8e-e04a-4039-a9a5-f75cfeabab8e" providerId="ADAL" clId="{5F121314-D5D5-45F5-9C0D-EC73554910C9}" dt="2022-11-10T19:39:11.842" v="3078" actId="2696"/>
        <pc:sldMkLst>
          <pc:docMk/>
          <pc:sldMk cId="1126266831" sldId="263"/>
        </pc:sldMkLst>
        <pc:spChg chg="mod">
          <ac:chgData name="Derek Vasquez" userId="7096ac8e-e04a-4039-a9a5-f75cfeabab8e" providerId="ADAL" clId="{5F121314-D5D5-45F5-9C0D-EC73554910C9}" dt="2022-11-03T12:50:45.652" v="306"/>
          <ac:spMkLst>
            <pc:docMk/>
            <pc:sldMk cId="1126266831" sldId="263"/>
            <ac:spMk id="2" creationId="{C37CFA26-055C-6EB6-A08B-7AC934957266}"/>
          </ac:spMkLst>
        </pc:spChg>
        <pc:spChg chg="del">
          <ac:chgData name="Derek Vasquez" userId="7096ac8e-e04a-4039-a9a5-f75cfeabab8e" providerId="ADAL" clId="{5F121314-D5D5-45F5-9C0D-EC73554910C9}" dt="2022-11-02T19:00:02.809" v="35"/>
          <ac:spMkLst>
            <pc:docMk/>
            <pc:sldMk cId="1126266831" sldId="263"/>
            <ac:spMk id="3" creationId="{7450F47A-C86E-D8DA-6074-1D3402BEEC67}"/>
          </ac:spMkLst>
        </pc:spChg>
        <pc:spChg chg="add mod">
          <ac:chgData name="Derek Vasquez" userId="7096ac8e-e04a-4039-a9a5-f75cfeabab8e" providerId="ADAL" clId="{5F121314-D5D5-45F5-9C0D-EC73554910C9}" dt="2022-11-10T19:21:09.395" v="2760"/>
          <ac:spMkLst>
            <pc:docMk/>
            <pc:sldMk cId="1126266831" sldId="263"/>
            <ac:spMk id="3" creationId="{BCC15BC0-CA70-8034-585C-CE4450E46A18}"/>
          </ac:spMkLst>
        </pc:spChg>
        <pc:spChg chg="add mod">
          <ac:chgData name="Derek Vasquez" userId="7096ac8e-e04a-4039-a9a5-f75cfeabab8e" providerId="ADAL" clId="{5F121314-D5D5-45F5-9C0D-EC73554910C9}" dt="2022-11-10T19:39:06.577" v="3076" actId="21"/>
          <ac:spMkLst>
            <pc:docMk/>
            <pc:sldMk cId="1126266831" sldId="263"/>
            <ac:spMk id="6" creationId="{BE3F5DA5-EEE4-3EF3-141C-8E268E6ADA0F}"/>
          </ac:spMkLst>
        </pc:spChg>
        <pc:spChg chg="add del mod">
          <ac:chgData name="Derek Vasquez" userId="7096ac8e-e04a-4039-a9a5-f75cfeabab8e" providerId="ADAL" clId="{5F121314-D5D5-45F5-9C0D-EC73554910C9}" dt="2022-11-02T19:49:19.069" v="60"/>
          <ac:spMkLst>
            <pc:docMk/>
            <pc:sldMk cId="1126266831" sldId="263"/>
            <ac:spMk id="8" creationId="{F3306045-AE64-E8FC-E647-C7554D8D479B}"/>
          </ac:spMkLst>
        </pc:spChg>
        <pc:picChg chg="add del mod">
          <ac:chgData name="Derek Vasquez" userId="7096ac8e-e04a-4039-a9a5-f75cfeabab8e" providerId="ADAL" clId="{5F121314-D5D5-45F5-9C0D-EC73554910C9}" dt="2022-11-02T19:48:28.458" v="55" actId="478"/>
          <ac:picMkLst>
            <pc:docMk/>
            <pc:sldMk cId="1126266831" sldId="263"/>
            <ac:picMk id="5" creationId="{B0CACA7E-3364-2DBF-8ECC-7D9FB3EB4ACD}"/>
          </ac:picMkLst>
        </pc:picChg>
        <pc:picChg chg="add del mod">
          <ac:chgData name="Derek Vasquez" userId="7096ac8e-e04a-4039-a9a5-f75cfeabab8e" providerId="ADAL" clId="{5F121314-D5D5-45F5-9C0D-EC73554910C9}" dt="2022-11-02T19:00:10.888" v="39" actId="478"/>
          <ac:picMkLst>
            <pc:docMk/>
            <pc:sldMk cId="1126266831" sldId="263"/>
            <ac:picMk id="6" creationId="{FFEE3A4C-63F8-D2F8-1AFB-20A3D6C72CA4}"/>
          </ac:picMkLst>
        </pc:picChg>
        <pc:picChg chg="add del mod modCrop">
          <ac:chgData name="Derek Vasquez" userId="7096ac8e-e04a-4039-a9a5-f75cfeabab8e" providerId="ADAL" clId="{5F121314-D5D5-45F5-9C0D-EC73554910C9}" dt="2022-11-10T19:39:06.577" v="3076" actId="21"/>
          <ac:picMkLst>
            <pc:docMk/>
            <pc:sldMk cId="1126266831" sldId="263"/>
            <ac:picMk id="10" creationId="{D2CFDD73-3218-DE51-6317-9CE2395472B0}"/>
          </ac:picMkLst>
        </pc:picChg>
      </pc:sldChg>
      <pc:sldChg chg="addSp delSp modSp new mod delAnim modAnim">
        <pc:chgData name="Derek Vasquez" userId="7096ac8e-e04a-4039-a9a5-f75cfeabab8e" providerId="ADAL" clId="{5F121314-D5D5-45F5-9C0D-EC73554910C9}" dt="2022-11-03T12:52:41.349" v="377" actId="1076"/>
        <pc:sldMkLst>
          <pc:docMk/>
          <pc:sldMk cId="3835404112" sldId="264"/>
        </pc:sldMkLst>
        <pc:spChg chg="mod">
          <ac:chgData name="Derek Vasquez" userId="7096ac8e-e04a-4039-a9a5-f75cfeabab8e" providerId="ADAL" clId="{5F121314-D5D5-45F5-9C0D-EC73554910C9}" dt="2022-11-03T12:51:25.991" v="358" actId="20577"/>
          <ac:spMkLst>
            <pc:docMk/>
            <pc:sldMk cId="3835404112" sldId="264"/>
            <ac:spMk id="2" creationId="{1BA8F908-888F-E215-C0A8-087CE6100AED}"/>
          </ac:spMkLst>
        </pc:spChg>
        <pc:spChg chg="del">
          <ac:chgData name="Derek Vasquez" userId="7096ac8e-e04a-4039-a9a5-f75cfeabab8e" providerId="ADAL" clId="{5F121314-D5D5-45F5-9C0D-EC73554910C9}" dt="2022-11-02T19:00:42.816" v="41"/>
          <ac:spMkLst>
            <pc:docMk/>
            <pc:sldMk cId="3835404112" sldId="264"/>
            <ac:spMk id="3" creationId="{2395E7E7-CFE2-6D62-06A2-B4DDF366BD3B}"/>
          </ac:spMkLst>
        </pc:spChg>
        <pc:spChg chg="add del mod">
          <ac:chgData name="Derek Vasquez" userId="7096ac8e-e04a-4039-a9a5-f75cfeabab8e" providerId="ADAL" clId="{5F121314-D5D5-45F5-9C0D-EC73554910C9}" dt="2022-11-02T20:09:06.317" v="63"/>
          <ac:spMkLst>
            <pc:docMk/>
            <pc:sldMk cId="3835404112" sldId="264"/>
            <ac:spMk id="7" creationId="{24FA67E0-6FDE-C759-14A5-005EC23248D0}"/>
          </ac:spMkLst>
        </pc:spChg>
        <pc:picChg chg="add del mod">
          <ac:chgData name="Derek Vasquez" userId="7096ac8e-e04a-4039-a9a5-f75cfeabab8e" providerId="ADAL" clId="{5F121314-D5D5-45F5-9C0D-EC73554910C9}" dt="2022-11-02T19:48:26.164" v="54" actId="478"/>
          <ac:picMkLst>
            <pc:docMk/>
            <pc:sldMk cId="3835404112" sldId="264"/>
            <ac:picMk id="5" creationId="{8F8A8EB0-298E-916C-BF77-DD146CDDE7AE}"/>
          </ac:picMkLst>
        </pc:picChg>
        <pc:picChg chg="add mod modCrop">
          <ac:chgData name="Derek Vasquez" userId="7096ac8e-e04a-4039-a9a5-f75cfeabab8e" providerId="ADAL" clId="{5F121314-D5D5-45F5-9C0D-EC73554910C9}" dt="2022-11-03T12:52:41.349" v="377" actId="1076"/>
          <ac:picMkLst>
            <pc:docMk/>
            <pc:sldMk cId="3835404112" sldId="264"/>
            <ac:picMk id="9" creationId="{646FD8AD-6047-8B94-E115-0B91E390C6BB}"/>
          </ac:picMkLst>
        </pc:picChg>
      </pc:sldChg>
      <pc:sldChg chg="addSp delSp modSp new del mod ord delAnim modAnim">
        <pc:chgData name="Derek Vasquez" userId="7096ac8e-e04a-4039-a9a5-f75cfeabab8e" providerId="ADAL" clId="{5F121314-D5D5-45F5-9C0D-EC73554910C9}" dt="2022-11-10T19:40:02.478" v="3092" actId="2696"/>
        <pc:sldMkLst>
          <pc:docMk/>
          <pc:sldMk cId="3702743706" sldId="265"/>
        </pc:sldMkLst>
        <pc:spChg chg="mod">
          <ac:chgData name="Derek Vasquez" userId="7096ac8e-e04a-4039-a9a5-f75cfeabab8e" providerId="ADAL" clId="{5F121314-D5D5-45F5-9C0D-EC73554910C9}" dt="2022-11-03T12:50:32.934" v="305" actId="20577"/>
          <ac:spMkLst>
            <pc:docMk/>
            <pc:sldMk cId="3702743706" sldId="265"/>
            <ac:spMk id="2" creationId="{43D2DC53-83DF-FEBD-5FAA-838E594DF619}"/>
          </ac:spMkLst>
        </pc:spChg>
        <pc:spChg chg="add mod">
          <ac:chgData name="Derek Vasquez" userId="7096ac8e-e04a-4039-a9a5-f75cfeabab8e" providerId="ADAL" clId="{5F121314-D5D5-45F5-9C0D-EC73554910C9}" dt="2022-11-10T19:21:16.642" v="2763"/>
          <ac:spMkLst>
            <pc:docMk/>
            <pc:sldMk cId="3702743706" sldId="265"/>
            <ac:spMk id="3" creationId="{7DF9A25F-0DE1-D4C6-6141-B5F2CBBF8628}"/>
          </ac:spMkLst>
        </pc:spChg>
        <pc:spChg chg="del">
          <ac:chgData name="Derek Vasquez" userId="7096ac8e-e04a-4039-a9a5-f75cfeabab8e" providerId="ADAL" clId="{5F121314-D5D5-45F5-9C0D-EC73554910C9}" dt="2022-11-02T19:01:14.507" v="45"/>
          <ac:spMkLst>
            <pc:docMk/>
            <pc:sldMk cId="3702743706" sldId="265"/>
            <ac:spMk id="3" creationId="{E18ACE7D-1EC1-FC71-6D5B-F284966D262E}"/>
          </ac:spMkLst>
        </pc:spChg>
        <pc:spChg chg="add mod">
          <ac:chgData name="Derek Vasquez" userId="7096ac8e-e04a-4039-a9a5-f75cfeabab8e" providerId="ADAL" clId="{5F121314-D5D5-45F5-9C0D-EC73554910C9}" dt="2022-11-10T19:39:51.906" v="3088" actId="21"/>
          <ac:spMkLst>
            <pc:docMk/>
            <pc:sldMk cId="3702743706" sldId="265"/>
            <ac:spMk id="6" creationId="{07976F5D-6A0C-EB82-8AD9-C3C59BEA0147}"/>
          </ac:spMkLst>
        </pc:spChg>
        <pc:spChg chg="add del mod">
          <ac:chgData name="Derek Vasquez" userId="7096ac8e-e04a-4039-a9a5-f75cfeabab8e" providerId="ADAL" clId="{5F121314-D5D5-45F5-9C0D-EC73554910C9}" dt="2022-11-02T19:49:11.180" v="57"/>
          <ac:spMkLst>
            <pc:docMk/>
            <pc:sldMk cId="3702743706" sldId="265"/>
            <ac:spMk id="7" creationId="{2F3472DE-EBF3-48BA-30FA-8C11E1E7AEE5}"/>
          </ac:spMkLst>
        </pc:spChg>
        <pc:picChg chg="add del mod">
          <ac:chgData name="Derek Vasquez" userId="7096ac8e-e04a-4039-a9a5-f75cfeabab8e" providerId="ADAL" clId="{5F121314-D5D5-45F5-9C0D-EC73554910C9}" dt="2022-11-02T19:48:29.866" v="56" actId="478"/>
          <ac:picMkLst>
            <pc:docMk/>
            <pc:sldMk cId="3702743706" sldId="265"/>
            <ac:picMk id="5" creationId="{4B55273A-AA40-84BB-0853-DD0BDE7FAD9E}"/>
          </ac:picMkLst>
        </pc:picChg>
        <pc:picChg chg="add del mod">
          <ac:chgData name="Derek Vasquez" userId="7096ac8e-e04a-4039-a9a5-f75cfeabab8e" providerId="ADAL" clId="{5F121314-D5D5-45F5-9C0D-EC73554910C9}" dt="2022-11-10T19:39:51.906" v="3088" actId="21"/>
          <ac:picMkLst>
            <pc:docMk/>
            <pc:sldMk cId="3702743706" sldId="265"/>
            <ac:picMk id="9" creationId="{916BF14C-8A13-17AA-43F9-258A12FD70FD}"/>
          </ac:picMkLst>
        </pc:picChg>
      </pc:sldChg>
      <pc:sldChg chg="addSp delSp modSp new del mod ord modShow">
        <pc:chgData name="Derek Vasquez" userId="7096ac8e-e04a-4039-a9a5-f75cfeabab8e" providerId="ADAL" clId="{5F121314-D5D5-45F5-9C0D-EC73554910C9}" dt="2022-11-11T14:09:43.620" v="3116" actId="2696"/>
        <pc:sldMkLst>
          <pc:docMk/>
          <pc:sldMk cId="2964575253" sldId="266"/>
        </pc:sldMkLst>
        <pc:spChg chg="del">
          <ac:chgData name="Derek Vasquez" userId="7096ac8e-e04a-4039-a9a5-f75cfeabab8e" providerId="ADAL" clId="{5F121314-D5D5-45F5-9C0D-EC73554910C9}" dt="2022-11-02T19:41:24.957" v="50"/>
          <ac:spMkLst>
            <pc:docMk/>
            <pc:sldMk cId="2964575253" sldId="266"/>
            <ac:spMk id="3" creationId="{8A64E8A5-2C96-CD68-8009-341E532C72EF}"/>
          </ac:spMkLst>
        </pc:spChg>
        <pc:picChg chg="add mod">
          <ac:chgData name="Derek Vasquez" userId="7096ac8e-e04a-4039-a9a5-f75cfeabab8e" providerId="ADAL" clId="{5F121314-D5D5-45F5-9C0D-EC73554910C9}" dt="2022-11-02T19:41:27.267" v="51" actId="27614"/>
          <ac:picMkLst>
            <pc:docMk/>
            <pc:sldMk cId="2964575253" sldId="266"/>
            <ac:picMk id="6" creationId="{9257DC25-2D9A-2742-7B35-B97C6A54C0FD}"/>
          </ac:picMkLst>
        </pc:picChg>
      </pc:sldChg>
      <pc:sldChg chg="addSp delSp modSp new del mod modAnim">
        <pc:chgData name="Derek Vasquez" userId="7096ac8e-e04a-4039-a9a5-f75cfeabab8e" providerId="ADAL" clId="{5F121314-D5D5-45F5-9C0D-EC73554910C9}" dt="2022-11-04T19:11:58.870" v="922" actId="47"/>
        <pc:sldMkLst>
          <pc:docMk/>
          <pc:sldMk cId="2577655508" sldId="267"/>
        </pc:sldMkLst>
        <pc:spChg chg="del">
          <ac:chgData name="Derek Vasquez" userId="7096ac8e-e04a-4039-a9a5-f75cfeabab8e" providerId="ADAL" clId="{5F121314-D5D5-45F5-9C0D-EC73554910C9}" dt="2022-11-03T12:26:04.957" v="67"/>
          <ac:spMkLst>
            <pc:docMk/>
            <pc:sldMk cId="2577655508" sldId="267"/>
            <ac:spMk id="3" creationId="{0384C2CC-52FC-FD30-A877-5AF21B1DB1A4}"/>
          </ac:spMkLst>
        </pc:spChg>
        <pc:spChg chg="add mod">
          <ac:chgData name="Derek Vasquez" userId="7096ac8e-e04a-4039-a9a5-f75cfeabab8e" providerId="ADAL" clId="{5F121314-D5D5-45F5-9C0D-EC73554910C9}" dt="2022-11-03T12:38:30.941" v="139" actId="2711"/>
          <ac:spMkLst>
            <pc:docMk/>
            <pc:sldMk cId="2577655508" sldId="267"/>
            <ac:spMk id="6" creationId="{69946C00-B281-D167-11F2-C45DAA26C0AC}"/>
          </ac:spMkLst>
        </pc:spChg>
        <pc:picChg chg="add mod modCrop">
          <ac:chgData name="Derek Vasquez" userId="7096ac8e-e04a-4039-a9a5-f75cfeabab8e" providerId="ADAL" clId="{5F121314-D5D5-45F5-9C0D-EC73554910C9}" dt="2022-11-04T18:44:59.102" v="793" actId="732"/>
          <ac:picMkLst>
            <pc:docMk/>
            <pc:sldMk cId="2577655508" sldId="267"/>
            <ac:picMk id="5" creationId="{63C51E8B-DC19-4E78-718D-A82619A2B79F}"/>
          </ac:picMkLst>
        </pc:picChg>
        <pc:picChg chg="add del mod">
          <ac:chgData name="Derek Vasquez" userId="7096ac8e-e04a-4039-a9a5-f75cfeabab8e" providerId="ADAL" clId="{5F121314-D5D5-45F5-9C0D-EC73554910C9}" dt="2022-11-03T12:37:36.983" v="128" actId="21"/>
          <ac:picMkLst>
            <pc:docMk/>
            <pc:sldMk cId="2577655508" sldId="267"/>
            <ac:picMk id="8" creationId="{701E61A6-7230-EEBD-0C70-18F3296938B4}"/>
          </ac:picMkLst>
        </pc:picChg>
      </pc:sldChg>
      <pc:sldChg chg="addSp delSp modSp new mod addAnim delAnim modAnim">
        <pc:chgData name="Derek Vasquez" userId="7096ac8e-e04a-4039-a9a5-f75cfeabab8e" providerId="ADAL" clId="{5F121314-D5D5-45F5-9C0D-EC73554910C9}" dt="2022-11-10T17:18:03.495" v="2497"/>
        <pc:sldMkLst>
          <pc:docMk/>
          <pc:sldMk cId="2183263399" sldId="268"/>
        </pc:sldMkLst>
        <pc:spChg chg="del">
          <ac:chgData name="Derek Vasquez" userId="7096ac8e-e04a-4039-a9a5-f75cfeabab8e" providerId="ADAL" clId="{5F121314-D5D5-45F5-9C0D-EC73554910C9}" dt="2022-11-04T18:36:05.763" v="732" actId="478"/>
          <ac:spMkLst>
            <pc:docMk/>
            <pc:sldMk cId="2183263399" sldId="268"/>
            <ac:spMk id="2" creationId="{B9FE48C2-0C08-86AD-1124-C4463E771385}"/>
          </ac:spMkLst>
        </pc:spChg>
        <pc:spChg chg="del mod">
          <ac:chgData name="Derek Vasquez" userId="7096ac8e-e04a-4039-a9a5-f75cfeabab8e" providerId="ADAL" clId="{5F121314-D5D5-45F5-9C0D-EC73554910C9}" dt="2022-11-04T18:36:04.130" v="731" actId="478"/>
          <ac:spMkLst>
            <pc:docMk/>
            <pc:sldMk cId="2183263399" sldId="268"/>
            <ac:spMk id="3" creationId="{484D11F8-27F0-AE07-1398-F5BE7C4CB675}"/>
          </ac:spMkLst>
        </pc:spChg>
        <pc:spChg chg="mod">
          <ac:chgData name="Derek Vasquez" userId="7096ac8e-e04a-4039-a9a5-f75cfeabab8e" providerId="ADAL" clId="{5F121314-D5D5-45F5-9C0D-EC73554910C9}" dt="2022-11-04T18:44:09.365" v="791" actId="1076"/>
          <ac:spMkLst>
            <pc:docMk/>
            <pc:sldMk cId="2183263399" sldId="268"/>
            <ac:spMk id="4" creationId="{B91CE8F5-1281-47AA-0A8C-8B7CA467A38D}"/>
          </ac:spMkLst>
        </pc:spChg>
        <pc:spChg chg="add del mod">
          <ac:chgData name="Derek Vasquez" userId="7096ac8e-e04a-4039-a9a5-f75cfeabab8e" providerId="ADAL" clId="{5F121314-D5D5-45F5-9C0D-EC73554910C9}" dt="2022-11-04T18:36:07.323" v="733" actId="478"/>
          <ac:spMkLst>
            <pc:docMk/>
            <pc:sldMk cId="2183263399" sldId="268"/>
            <ac:spMk id="6" creationId="{3E4E4A17-C259-B4B9-AA0D-6D51DDDD2838}"/>
          </ac:spMkLst>
        </pc:spChg>
        <pc:spChg chg="add mod">
          <ac:chgData name="Derek Vasquez" userId="7096ac8e-e04a-4039-a9a5-f75cfeabab8e" providerId="ADAL" clId="{5F121314-D5D5-45F5-9C0D-EC73554910C9}" dt="2022-11-04T18:36:08.393" v="734"/>
          <ac:spMkLst>
            <pc:docMk/>
            <pc:sldMk cId="2183263399" sldId="268"/>
            <ac:spMk id="7" creationId="{B112D512-3241-AA08-761A-C5F8F8F4DD46}"/>
          </ac:spMkLst>
        </pc:spChg>
        <pc:spChg chg="add del mod">
          <ac:chgData name="Derek Vasquez" userId="7096ac8e-e04a-4039-a9a5-f75cfeabab8e" providerId="ADAL" clId="{5F121314-D5D5-45F5-9C0D-EC73554910C9}" dt="2022-11-04T18:36:27.566" v="735" actId="478"/>
          <ac:spMkLst>
            <pc:docMk/>
            <pc:sldMk cId="2183263399" sldId="268"/>
            <ac:spMk id="8" creationId="{6C03BDB7-0CD9-9207-63B1-78D114E0694D}"/>
          </ac:spMkLst>
        </pc:spChg>
        <pc:spChg chg="mod">
          <ac:chgData name="Derek Vasquez" userId="7096ac8e-e04a-4039-a9a5-f75cfeabab8e" providerId="ADAL" clId="{5F121314-D5D5-45F5-9C0D-EC73554910C9}" dt="2022-11-04T18:48:47.763" v="812" actId="338"/>
          <ac:spMkLst>
            <pc:docMk/>
            <pc:sldMk cId="2183263399" sldId="268"/>
            <ac:spMk id="17" creationId="{BCBF1908-6FB0-80C5-C978-631007EAADD9}"/>
          </ac:spMkLst>
        </pc:spChg>
        <pc:spChg chg="mod">
          <ac:chgData name="Derek Vasquez" userId="7096ac8e-e04a-4039-a9a5-f75cfeabab8e" providerId="ADAL" clId="{5F121314-D5D5-45F5-9C0D-EC73554910C9}" dt="2022-11-04T18:37:28.637" v="738" actId="1076"/>
          <ac:spMkLst>
            <pc:docMk/>
            <pc:sldMk cId="2183263399" sldId="268"/>
            <ac:spMk id="20" creationId="{FD860E74-2D10-0EE2-A90E-CF351F0DAD86}"/>
          </ac:spMkLst>
        </pc:spChg>
        <pc:spChg chg="mod">
          <ac:chgData name="Derek Vasquez" userId="7096ac8e-e04a-4039-a9a5-f75cfeabab8e" providerId="ADAL" clId="{5F121314-D5D5-45F5-9C0D-EC73554910C9}" dt="2022-11-04T18:37:28.637" v="738" actId="1076"/>
          <ac:spMkLst>
            <pc:docMk/>
            <pc:sldMk cId="2183263399" sldId="268"/>
            <ac:spMk id="25" creationId="{68992A3A-AB40-8F2D-335D-2780856AF869}"/>
          </ac:spMkLst>
        </pc:spChg>
        <pc:spChg chg="mod">
          <ac:chgData name="Derek Vasquez" userId="7096ac8e-e04a-4039-a9a5-f75cfeabab8e" providerId="ADAL" clId="{5F121314-D5D5-45F5-9C0D-EC73554910C9}" dt="2022-11-04T18:37:28.637" v="738" actId="1076"/>
          <ac:spMkLst>
            <pc:docMk/>
            <pc:sldMk cId="2183263399" sldId="268"/>
            <ac:spMk id="27" creationId="{9AA455EE-F6B7-0F8F-16B0-C2F603121DBC}"/>
          </ac:spMkLst>
        </pc:spChg>
        <pc:spChg chg="mod">
          <ac:chgData name="Derek Vasquez" userId="7096ac8e-e04a-4039-a9a5-f75cfeabab8e" providerId="ADAL" clId="{5F121314-D5D5-45F5-9C0D-EC73554910C9}" dt="2022-11-04T18:37:28.637" v="738" actId="1076"/>
          <ac:spMkLst>
            <pc:docMk/>
            <pc:sldMk cId="2183263399" sldId="268"/>
            <ac:spMk id="28" creationId="{4EC8FE3F-AA14-C8A2-AEDD-5871E92B1410}"/>
          </ac:spMkLst>
        </pc:spChg>
        <pc:spChg chg="mod">
          <ac:chgData name="Derek Vasquez" userId="7096ac8e-e04a-4039-a9a5-f75cfeabab8e" providerId="ADAL" clId="{5F121314-D5D5-45F5-9C0D-EC73554910C9}" dt="2022-11-04T18:37:28.637" v="738" actId="1076"/>
          <ac:spMkLst>
            <pc:docMk/>
            <pc:sldMk cId="2183263399" sldId="268"/>
            <ac:spMk id="46" creationId="{EEDCBA6B-DFC4-AD21-419A-31709B2701B2}"/>
          </ac:spMkLst>
        </pc:spChg>
        <pc:spChg chg="mod">
          <ac:chgData name="Derek Vasquez" userId="7096ac8e-e04a-4039-a9a5-f75cfeabab8e" providerId="ADAL" clId="{5F121314-D5D5-45F5-9C0D-EC73554910C9}" dt="2022-11-04T18:37:28.637" v="738" actId="1076"/>
          <ac:spMkLst>
            <pc:docMk/>
            <pc:sldMk cId="2183263399" sldId="268"/>
            <ac:spMk id="47" creationId="{EF4FD5C0-06F3-3A2D-EECB-E65DD24976E1}"/>
          </ac:spMkLst>
        </pc:spChg>
        <pc:spChg chg="mod">
          <ac:chgData name="Derek Vasquez" userId="7096ac8e-e04a-4039-a9a5-f75cfeabab8e" providerId="ADAL" clId="{5F121314-D5D5-45F5-9C0D-EC73554910C9}" dt="2022-11-04T18:37:28.637" v="738" actId="1076"/>
          <ac:spMkLst>
            <pc:docMk/>
            <pc:sldMk cId="2183263399" sldId="268"/>
            <ac:spMk id="52" creationId="{ED80E222-2120-355C-91A0-F61DCA3E8F93}"/>
          </ac:spMkLst>
        </pc:spChg>
        <pc:grpChg chg="add mod">
          <ac:chgData name="Derek Vasquez" userId="7096ac8e-e04a-4039-a9a5-f75cfeabab8e" providerId="ADAL" clId="{5F121314-D5D5-45F5-9C0D-EC73554910C9}" dt="2022-11-10T17:11:56.674" v="2455" actId="164"/>
          <ac:grpSpMkLst>
            <pc:docMk/>
            <pc:sldMk cId="2183263399" sldId="268"/>
            <ac:grpSpMk id="2" creationId="{337D9AB7-15FA-8AA5-FEA5-7ED553DA771C}"/>
          </ac:grpSpMkLst>
        </pc:grpChg>
        <pc:grpChg chg="add del mod">
          <ac:chgData name="Derek Vasquez" userId="7096ac8e-e04a-4039-a9a5-f75cfeabab8e" providerId="ADAL" clId="{5F121314-D5D5-45F5-9C0D-EC73554910C9}" dt="2022-11-04T18:37:48.225" v="741" actId="165"/>
          <ac:grpSpMkLst>
            <pc:docMk/>
            <pc:sldMk cId="2183263399" sldId="268"/>
            <ac:grpSpMk id="13" creationId="{EA55A430-564F-CA29-F893-567162772433}"/>
          </ac:grpSpMkLst>
        </pc:grpChg>
        <pc:grpChg chg="mod topLvl">
          <ac:chgData name="Derek Vasquez" userId="7096ac8e-e04a-4039-a9a5-f75cfeabab8e" providerId="ADAL" clId="{5F121314-D5D5-45F5-9C0D-EC73554910C9}" dt="2022-11-10T17:11:56.674" v="2455" actId="164"/>
          <ac:grpSpMkLst>
            <pc:docMk/>
            <pc:sldMk cId="2183263399" sldId="268"/>
            <ac:grpSpMk id="15" creationId="{787E548D-D4CA-EBF7-AF84-33EB12DA9CAB}"/>
          </ac:grpSpMkLst>
        </pc:grpChg>
        <pc:grpChg chg="add mod">
          <ac:chgData name="Derek Vasquez" userId="7096ac8e-e04a-4039-a9a5-f75cfeabab8e" providerId="ADAL" clId="{5F121314-D5D5-45F5-9C0D-EC73554910C9}" dt="2022-11-10T17:09:50.555" v="2447" actId="1076"/>
          <ac:grpSpMkLst>
            <pc:docMk/>
            <pc:sldMk cId="2183263399" sldId="268"/>
            <ac:grpSpMk id="18" creationId="{3642A4C8-24DF-B94E-6351-928FA0AF230D}"/>
          </ac:grpSpMkLst>
        </pc:grpChg>
        <pc:grpChg chg="add mod">
          <ac:chgData name="Derek Vasquez" userId="7096ac8e-e04a-4039-a9a5-f75cfeabab8e" providerId="ADAL" clId="{5F121314-D5D5-45F5-9C0D-EC73554910C9}" dt="2022-11-10T17:09:33.912" v="2444" actId="1076"/>
          <ac:grpSpMkLst>
            <pc:docMk/>
            <pc:sldMk cId="2183263399" sldId="268"/>
            <ac:grpSpMk id="21" creationId="{46C52936-9ACA-0DB8-C01C-675DFA9C38C5}"/>
          </ac:grpSpMkLst>
        </pc:grpChg>
        <pc:grpChg chg="mod">
          <ac:chgData name="Derek Vasquez" userId="7096ac8e-e04a-4039-a9a5-f75cfeabab8e" providerId="ADAL" clId="{5F121314-D5D5-45F5-9C0D-EC73554910C9}" dt="2022-11-04T18:37:28.637" v="738" actId="1076"/>
          <ac:grpSpMkLst>
            <pc:docMk/>
            <pc:sldMk cId="2183263399" sldId="268"/>
            <ac:grpSpMk id="23" creationId="{1C333868-509D-AAC8-79C2-386089660891}"/>
          </ac:grpSpMkLst>
        </pc:grpChg>
        <pc:grpChg chg="add mod">
          <ac:chgData name="Derek Vasquez" userId="7096ac8e-e04a-4039-a9a5-f75cfeabab8e" providerId="ADAL" clId="{5F121314-D5D5-45F5-9C0D-EC73554910C9}" dt="2022-11-10T17:11:00.721" v="2451" actId="1076"/>
          <ac:grpSpMkLst>
            <pc:docMk/>
            <pc:sldMk cId="2183263399" sldId="268"/>
            <ac:grpSpMk id="26" creationId="{EA365589-76AD-FA86-34FE-9C6532C67B71}"/>
          </ac:grpSpMkLst>
        </pc:grpChg>
        <pc:grpChg chg="add del mod">
          <ac:chgData name="Derek Vasquez" userId="7096ac8e-e04a-4039-a9a5-f75cfeabab8e" providerId="ADAL" clId="{5F121314-D5D5-45F5-9C0D-EC73554910C9}" dt="2022-11-04T18:39:11.939" v="758" actId="165"/>
          <ac:grpSpMkLst>
            <pc:docMk/>
            <pc:sldMk cId="2183263399" sldId="268"/>
            <ac:grpSpMk id="32" creationId="{68D46275-7E6C-08F8-F6A0-C5CC39821A7C}"/>
          </ac:grpSpMkLst>
        </pc:grpChg>
        <pc:grpChg chg="add del mod">
          <ac:chgData name="Derek Vasquez" userId="7096ac8e-e04a-4039-a9a5-f75cfeabab8e" providerId="ADAL" clId="{5F121314-D5D5-45F5-9C0D-EC73554910C9}" dt="2022-11-04T18:38:54.525" v="753" actId="165"/>
          <ac:grpSpMkLst>
            <pc:docMk/>
            <pc:sldMk cId="2183263399" sldId="268"/>
            <ac:grpSpMk id="36" creationId="{28FE39E5-559D-CD55-CA91-28DD4A386513}"/>
          </ac:grpSpMkLst>
        </pc:grpChg>
        <pc:grpChg chg="add del mod">
          <ac:chgData name="Derek Vasquez" userId="7096ac8e-e04a-4039-a9a5-f75cfeabab8e" providerId="ADAL" clId="{5F121314-D5D5-45F5-9C0D-EC73554910C9}" dt="2022-11-04T18:38:23.692" v="746" actId="165"/>
          <ac:grpSpMkLst>
            <pc:docMk/>
            <pc:sldMk cId="2183263399" sldId="268"/>
            <ac:grpSpMk id="40" creationId="{9B456904-46D6-9BDB-A359-B6C38DDBA85C}"/>
          </ac:grpSpMkLst>
        </pc:grpChg>
        <pc:grpChg chg="add del mod">
          <ac:chgData name="Derek Vasquez" userId="7096ac8e-e04a-4039-a9a5-f75cfeabab8e" providerId="ADAL" clId="{5F121314-D5D5-45F5-9C0D-EC73554910C9}" dt="2022-11-04T18:51:57.448" v="826" actId="478"/>
          <ac:grpSpMkLst>
            <pc:docMk/>
            <pc:sldMk cId="2183263399" sldId="268"/>
            <ac:grpSpMk id="45" creationId="{FC0AC2A0-4311-098B-EC0A-CC1A4F45922F}"/>
          </ac:grpSpMkLst>
        </pc:grpChg>
        <pc:grpChg chg="add mod">
          <ac:chgData name="Derek Vasquez" userId="7096ac8e-e04a-4039-a9a5-f75cfeabab8e" providerId="ADAL" clId="{5F121314-D5D5-45F5-9C0D-EC73554910C9}" dt="2022-11-10T17:08:47.918" v="2438" actId="1076"/>
          <ac:grpSpMkLst>
            <pc:docMk/>
            <pc:sldMk cId="2183263399" sldId="268"/>
            <ac:grpSpMk id="48" creationId="{D235B49F-0BCB-0B62-2ECC-F684B956D19B}"/>
          </ac:grpSpMkLst>
        </pc:grpChg>
        <pc:grpChg chg="mod">
          <ac:chgData name="Derek Vasquez" userId="7096ac8e-e04a-4039-a9a5-f75cfeabab8e" providerId="ADAL" clId="{5F121314-D5D5-45F5-9C0D-EC73554910C9}" dt="2022-11-04T18:37:28.637" v="738" actId="1076"/>
          <ac:grpSpMkLst>
            <pc:docMk/>
            <pc:sldMk cId="2183263399" sldId="268"/>
            <ac:grpSpMk id="49" creationId="{8DAB5323-2C54-DDD7-8C6F-6FCC73D8AB86}"/>
          </ac:grpSpMkLst>
        </pc:grpChg>
        <pc:grpChg chg="add mod">
          <ac:chgData name="Derek Vasquez" userId="7096ac8e-e04a-4039-a9a5-f75cfeabab8e" providerId="ADAL" clId="{5F121314-D5D5-45F5-9C0D-EC73554910C9}" dt="2022-11-04T18:38:47.473" v="752" actId="338"/>
          <ac:grpSpMkLst>
            <pc:docMk/>
            <pc:sldMk cId="2183263399" sldId="268"/>
            <ac:grpSpMk id="61" creationId="{D2E9E521-0F91-24F4-44CA-822EFB425D84}"/>
          </ac:grpSpMkLst>
        </pc:grpChg>
        <pc:grpChg chg="add mod">
          <ac:chgData name="Derek Vasquez" userId="7096ac8e-e04a-4039-a9a5-f75cfeabab8e" providerId="ADAL" clId="{5F121314-D5D5-45F5-9C0D-EC73554910C9}" dt="2022-11-04T18:39:06.801" v="757" actId="338"/>
          <ac:grpSpMkLst>
            <pc:docMk/>
            <pc:sldMk cId="2183263399" sldId="268"/>
            <ac:grpSpMk id="62" creationId="{F331407B-4029-A18B-A96E-F7FECC93F82E}"/>
          </ac:grpSpMkLst>
        </pc:grpChg>
        <pc:grpChg chg="add mod">
          <ac:chgData name="Derek Vasquez" userId="7096ac8e-e04a-4039-a9a5-f75cfeabab8e" providerId="ADAL" clId="{5F121314-D5D5-45F5-9C0D-EC73554910C9}" dt="2022-11-04T18:40:20.527" v="775" actId="1076"/>
          <ac:grpSpMkLst>
            <pc:docMk/>
            <pc:sldMk cId="2183263399" sldId="268"/>
            <ac:grpSpMk id="63" creationId="{C50D776E-3108-F87D-E80B-F4248E374A2B}"/>
          </ac:grpSpMkLst>
        </pc:grpChg>
        <pc:grpChg chg="add mod">
          <ac:chgData name="Derek Vasquez" userId="7096ac8e-e04a-4039-a9a5-f75cfeabab8e" providerId="ADAL" clId="{5F121314-D5D5-45F5-9C0D-EC73554910C9}" dt="2022-11-04T18:48:47.763" v="812" actId="338"/>
          <ac:grpSpMkLst>
            <pc:docMk/>
            <pc:sldMk cId="2183263399" sldId="268"/>
            <ac:grpSpMk id="66" creationId="{9EBF93EF-D9A5-30CF-0B84-E21823A78E45}"/>
          </ac:grpSpMkLst>
        </pc:grpChg>
        <pc:picChg chg="add mod">
          <ac:chgData name="Derek Vasquez" userId="7096ac8e-e04a-4039-a9a5-f75cfeabab8e" providerId="ADAL" clId="{5F121314-D5D5-45F5-9C0D-EC73554910C9}" dt="2022-11-10T17:17:10.810" v="2488" actId="12789"/>
          <ac:picMkLst>
            <pc:docMk/>
            <pc:sldMk cId="2183263399" sldId="268"/>
            <ac:picMk id="5" creationId="{541CF645-D98D-C3A1-44C4-45B5BF0DA57F}"/>
          </ac:picMkLst>
        </pc:picChg>
        <pc:picChg chg="add mod">
          <ac:chgData name="Derek Vasquez" userId="7096ac8e-e04a-4039-a9a5-f75cfeabab8e" providerId="ADAL" clId="{5F121314-D5D5-45F5-9C0D-EC73554910C9}" dt="2022-11-10T17:17:17.809" v="2489" actId="408"/>
          <ac:picMkLst>
            <pc:docMk/>
            <pc:sldMk cId="2183263399" sldId="268"/>
            <ac:picMk id="8" creationId="{9E641CCE-88F0-4795-3A67-5D147B050D59}"/>
          </ac:picMkLst>
        </pc:picChg>
        <pc:picChg chg="add mod">
          <ac:chgData name="Derek Vasquez" userId="7096ac8e-e04a-4039-a9a5-f75cfeabab8e" providerId="ADAL" clId="{5F121314-D5D5-45F5-9C0D-EC73554910C9}" dt="2022-11-04T18:37:28.637" v="738" actId="1076"/>
          <ac:picMkLst>
            <pc:docMk/>
            <pc:sldMk cId="2183263399" sldId="268"/>
            <ac:picMk id="9" creationId="{25C3C5F8-AD79-DCA0-57FB-F6084AFFA890}"/>
          </ac:picMkLst>
        </pc:picChg>
        <pc:picChg chg="add mod">
          <ac:chgData name="Derek Vasquez" userId="7096ac8e-e04a-4039-a9a5-f75cfeabab8e" providerId="ADAL" clId="{5F121314-D5D5-45F5-9C0D-EC73554910C9}" dt="2022-11-04T18:37:28.637" v="738" actId="1076"/>
          <ac:picMkLst>
            <pc:docMk/>
            <pc:sldMk cId="2183263399" sldId="268"/>
            <ac:picMk id="10" creationId="{482E6B5D-4764-8006-7290-36807D3B44BE}"/>
          </ac:picMkLst>
        </pc:picChg>
        <pc:picChg chg="add mod">
          <ac:chgData name="Derek Vasquez" userId="7096ac8e-e04a-4039-a9a5-f75cfeabab8e" providerId="ADAL" clId="{5F121314-D5D5-45F5-9C0D-EC73554910C9}" dt="2022-11-04T18:37:28.637" v="738" actId="1076"/>
          <ac:picMkLst>
            <pc:docMk/>
            <pc:sldMk cId="2183263399" sldId="268"/>
            <ac:picMk id="11" creationId="{93FFF6A6-7AB1-B307-C1F6-65723B4FBCDE}"/>
          </ac:picMkLst>
        </pc:picChg>
        <pc:picChg chg="add mod">
          <ac:chgData name="Derek Vasquez" userId="7096ac8e-e04a-4039-a9a5-f75cfeabab8e" providerId="ADAL" clId="{5F121314-D5D5-45F5-9C0D-EC73554910C9}" dt="2022-11-04T18:37:28.637" v="738" actId="1076"/>
          <ac:picMkLst>
            <pc:docMk/>
            <pc:sldMk cId="2183263399" sldId="268"/>
            <ac:picMk id="12" creationId="{B3B4AFA7-D2F7-20A6-B30C-07F156BF7B26}"/>
          </ac:picMkLst>
        </pc:picChg>
        <pc:picChg chg="add mod">
          <ac:chgData name="Derek Vasquez" userId="7096ac8e-e04a-4039-a9a5-f75cfeabab8e" providerId="ADAL" clId="{5F121314-D5D5-45F5-9C0D-EC73554910C9}" dt="2022-11-04T18:37:28.637" v="738" actId="1076"/>
          <ac:picMkLst>
            <pc:docMk/>
            <pc:sldMk cId="2183263399" sldId="268"/>
            <ac:picMk id="29" creationId="{EAF0265A-0610-1FEF-F488-E62C6D957E1E}"/>
          </ac:picMkLst>
        </pc:picChg>
        <pc:picChg chg="add del mod">
          <ac:chgData name="Derek Vasquez" userId="7096ac8e-e04a-4039-a9a5-f75cfeabab8e" providerId="ADAL" clId="{5F121314-D5D5-45F5-9C0D-EC73554910C9}" dt="2022-11-04T18:51:11.601" v="825" actId="478"/>
          <ac:picMkLst>
            <pc:docMk/>
            <pc:sldMk cId="2183263399" sldId="268"/>
            <ac:picMk id="30" creationId="{C39750F5-4BF1-734C-4DE5-FB34C4A51A8A}"/>
          </ac:picMkLst>
        </pc:picChg>
        <pc:picChg chg="add mod">
          <ac:chgData name="Derek Vasquez" userId="7096ac8e-e04a-4039-a9a5-f75cfeabab8e" providerId="ADAL" clId="{5F121314-D5D5-45F5-9C0D-EC73554910C9}" dt="2022-11-10T17:17:10.810" v="2488" actId="12789"/>
          <ac:picMkLst>
            <pc:docMk/>
            <pc:sldMk cId="2183263399" sldId="268"/>
            <ac:picMk id="30" creationId="{FF8BE430-42D9-5BB4-6924-ECFDE4B84A85}"/>
          </ac:picMkLst>
        </pc:picChg>
        <pc:picChg chg="add mod">
          <ac:chgData name="Derek Vasquez" userId="7096ac8e-e04a-4039-a9a5-f75cfeabab8e" providerId="ADAL" clId="{5F121314-D5D5-45F5-9C0D-EC73554910C9}" dt="2022-11-04T18:37:28.637" v="738" actId="1076"/>
          <ac:picMkLst>
            <pc:docMk/>
            <pc:sldMk cId="2183263399" sldId="268"/>
            <ac:picMk id="31" creationId="{D6EBB104-C744-D24F-9932-5BFD7F58BC3A}"/>
          </ac:picMkLst>
        </pc:picChg>
        <pc:picChg chg="mod topLvl">
          <ac:chgData name="Derek Vasquez" userId="7096ac8e-e04a-4039-a9a5-f75cfeabab8e" providerId="ADAL" clId="{5F121314-D5D5-45F5-9C0D-EC73554910C9}" dt="2022-11-04T18:40:16.806" v="774" actId="338"/>
          <ac:picMkLst>
            <pc:docMk/>
            <pc:sldMk cId="2183263399" sldId="268"/>
            <ac:picMk id="33" creationId="{F6F52193-B37F-3524-4823-9044F0B022EF}"/>
          </ac:picMkLst>
        </pc:picChg>
        <pc:picChg chg="mod ord topLvl">
          <ac:chgData name="Derek Vasquez" userId="7096ac8e-e04a-4039-a9a5-f75cfeabab8e" providerId="ADAL" clId="{5F121314-D5D5-45F5-9C0D-EC73554910C9}" dt="2022-11-04T18:40:16.806" v="774" actId="338"/>
          <ac:picMkLst>
            <pc:docMk/>
            <pc:sldMk cId="2183263399" sldId="268"/>
            <ac:picMk id="34" creationId="{4FF387C3-3FC7-857B-9612-52F1CE9883FE}"/>
          </ac:picMkLst>
        </pc:picChg>
        <pc:picChg chg="mod topLvl">
          <ac:chgData name="Derek Vasquez" userId="7096ac8e-e04a-4039-a9a5-f75cfeabab8e" providerId="ADAL" clId="{5F121314-D5D5-45F5-9C0D-EC73554910C9}" dt="2022-11-04T18:40:16.806" v="774" actId="338"/>
          <ac:picMkLst>
            <pc:docMk/>
            <pc:sldMk cId="2183263399" sldId="268"/>
            <ac:picMk id="35" creationId="{B598F4BF-9578-830F-C15F-BF0F4F60AD48}"/>
          </ac:picMkLst>
        </pc:picChg>
        <pc:picChg chg="mod topLvl">
          <ac:chgData name="Derek Vasquez" userId="7096ac8e-e04a-4039-a9a5-f75cfeabab8e" providerId="ADAL" clId="{5F121314-D5D5-45F5-9C0D-EC73554910C9}" dt="2022-11-04T18:39:06.801" v="757" actId="338"/>
          <ac:picMkLst>
            <pc:docMk/>
            <pc:sldMk cId="2183263399" sldId="268"/>
            <ac:picMk id="37" creationId="{F659FB19-A151-7B46-49B5-5DD92A370DC9}"/>
          </ac:picMkLst>
        </pc:picChg>
        <pc:picChg chg="mod topLvl">
          <ac:chgData name="Derek Vasquez" userId="7096ac8e-e04a-4039-a9a5-f75cfeabab8e" providerId="ADAL" clId="{5F121314-D5D5-45F5-9C0D-EC73554910C9}" dt="2022-11-04T18:39:06.801" v="757" actId="338"/>
          <ac:picMkLst>
            <pc:docMk/>
            <pc:sldMk cId="2183263399" sldId="268"/>
            <ac:picMk id="38" creationId="{E1E87940-AC23-4D5D-134D-94C6A97EB410}"/>
          </ac:picMkLst>
        </pc:picChg>
        <pc:picChg chg="mod topLvl">
          <ac:chgData name="Derek Vasquez" userId="7096ac8e-e04a-4039-a9a5-f75cfeabab8e" providerId="ADAL" clId="{5F121314-D5D5-45F5-9C0D-EC73554910C9}" dt="2022-11-04T18:43:41.607" v="789" actId="14826"/>
          <ac:picMkLst>
            <pc:docMk/>
            <pc:sldMk cId="2183263399" sldId="268"/>
            <ac:picMk id="39" creationId="{EAB4B4CB-A4B5-C4F5-A0AB-A55D8C054C05}"/>
          </ac:picMkLst>
        </pc:picChg>
        <pc:picChg chg="mod topLvl">
          <ac:chgData name="Derek Vasquez" userId="7096ac8e-e04a-4039-a9a5-f75cfeabab8e" providerId="ADAL" clId="{5F121314-D5D5-45F5-9C0D-EC73554910C9}" dt="2022-11-04T18:38:47.473" v="752" actId="338"/>
          <ac:picMkLst>
            <pc:docMk/>
            <pc:sldMk cId="2183263399" sldId="268"/>
            <ac:picMk id="41" creationId="{C0DF5240-EF79-EECE-8E54-20177F5A66D2}"/>
          </ac:picMkLst>
        </pc:picChg>
        <pc:picChg chg="mod topLvl">
          <ac:chgData name="Derek Vasquez" userId="7096ac8e-e04a-4039-a9a5-f75cfeabab8e" providerId="ADAL" clId="{5F121314-D5D5-45F5-9C0D-EC73554910C9}" dt="2022-11-04T18:38:47.473" v="752" actId="338"/>
          <ac:picMkLst>
            <pc:docMk/>
            <pc:sldMk cId="2183263399" sldId="268"/>
            <ac:picMk id="42" creationId="{D8C9F002-24A7-90EE-B3CB-0F0AE9A04190}"/>
          </ac:picMkLst>
        </pc:picChg>
        <pc:picChg chg="mod topLvl">
          <ac:chgData name="Derek Vasquez" userId="7096ac8e-e04a-4039-a9a5-f75cfeabab8e" providerId="ADAL" clId="{5F121314-D5D5-45F5-9C0D-EC73554910C9}" dt="2022-11-04T18:38:47.473" v="752" actId="338"/>
          <ac:picMkLst>
            <pc:docMk/>
            <pc:sldMk cId="2183263399" sldId="268"/>
            <ac:picMk id="43" creationId="{E1B15743-3BF9-1821-2DA3-C21908ABB989}"/>
          </ac:picMkLst>
        </pc:picChg>
        <pc:picChg chg="add mod">
          <ac:chgData name="Derek Vasquez" userId="7096ac8e-e04a-4039-a9a5-f75cfeabab8e" providerId="ADAL" clId="{5F121314-D5D5-45F5-9C0D-EC73554910C9}" dt="2022-11-04T18:37:28.637" v="738" actId="1076"/>
          <ac:picMkLst>
            <pc:docMk/>
            <pc:sldMk cId="2183263399" sldId="268"/>
            <ac:picMk id="44" creationId="{3BBD38D8-6CB0-BAA8-AAA4-0F5ED654DBCF}"/>
          </ac:picMkLst>
        </pc:picChg>
        <pc:picChg chg="add mod">
          <ac:chgData name="Derek Vasquez" userId="7096ac8e-e04a-4039-a9a5-f75cfeabab8e" providerId="ADAL" clId="{5F121314-D5D5-45F5-9C0D-EC73554910C9}" dt="2022-11-04T18:38:25.676" v="748" actId="571"/>
          <ac:picMkLst>
            <pc:docMk/>
            <pc:sldMk cId="2183263399" sldId="268"/>
            <ac:picMk id="58" creationId="{9267768E-294A-3628-891F-96293ECD361C}"/>
          </ac:picMkLst>
        </pc:picChg>
        <pc:picChg chg="add mod">
          <ac:chgData name="Derek Vasquez" userId="7096ac8e-e04a-4039-a9a5-f75cfeabab8e" providerId="ADAL" clId="{5F121314-D5D5-45F5-9C0D-EC73554910C9}" dt="2022-11-04T18:38:25.676" v="748" actId="571"/>
          <ac:picMkLst>
            <pc:docMk/>
            <pc:sldMk cId="2183263399" sldId="268"/>
            <ac:picMk id="59" creationId="{71001395-7C79-1E7A-55B5-AEF348B51994}"/>
          </ac:picMkLst>
        </pc:picChg>
        <pc:picChg chg="add mod">
          <ac:chgData name="Derek Vasquez" userId="7096ac8e-e04a-4039-a9a5-f75cfeabab8e" providerId="ADAL" clId="{5F121314-D5D5-45F5-9C0D-EC73554910C9}" dt="2022-11-04T18:38:25.676" v="748" actId="571"/>
          <ac:picMkLst>
            <pc:docMk/>
            <pc:sldMk cId="2183263399" sldId="268"/>
            <ac:picMk id="60" creationId="{415F055B-43EA-A399-675D-E379EE4A7280}"/>
          </ac:picMkLst>
        </pc:picChg>
        <pc:picChg chg="add del mod modCrop">
          <ac:chgData name="Derek Vasquez" userId="7096ac8e-e04a-4039-a9a5-f75cfeabab8e" providerId="ADAL" clId="{5F121314-D5D5-45F5-9C0D-EC73554910C9}" dt="2022-11-04T18:43:43.693" v="790" actId="478"/>
          <ac:picMkLst>
            <pc:docMk/>
            <pc:sldMk cId="2183263399" sldId="268"/>
            <ac:picMk id="64" creationId="{574002E4-D657-04FE-C067-CF85413EC6C9}"/>
          </ac:picMkLst>
        </pc:picChg>
        <pc:picChg chg="add mod ord">
          <ac:chgData name="Derek Vasquez" userId="7096ac8e-e04a-4039-a9a5-f75cfeabab8e" providerId="ADAL" clId="{5F121314-D5D5-45F5-9C0D-EC73554910C9}" dt="2022-11-04T18:47:10.371" v="801" actId="167"/>
          <ac:picMkLst>
            <pc:docMk/>
            <pc:sldMk cId="2183263399" sldId="268"/>
            <ac:picMk id="65" creationId="{77ED0A22-8152-5057-6459-B6EAD560E5E8}"/>
          </ac:picMkLst>
        </pc:picChg>
        <pc:cxnChg chg="mod topLvl">
          <ac:chgData name="Derek Vasquez" userId="7096ac8e-e04a-4039-a9a5-f75cfeabab8e" providerId="ADAL" clId="{5F121314-D5D5-45F5-9C0D-EC73554910C9}" dt="2022-11-10T17:11:56.674" v="2455" actId="164"/>
          <ac:cxnSpMkLst>
            <pc:docMk/>
            <pc:sldMk cId="2183263399" sldId="268"/>
            <ac:cxnSpMk id="14" creationId="{CAAF8665-FBED-BB32-AF2A-D4C5C01713F1}"/>
          </ac:cxnSpMkLst>
        </pc:cxnChg>
        <pc:cxnChg chg="mod">
          <ac:chgData name="Derek Vasquez" userId="7096ac8e-e04a-4039-a9a5-f75cfeabab8e" providerId="ADAL" clId="{5F121314-D5D5-45F5-9C0D-EC73554910C9}" dt="2022-11-04T18:48:47.763" v="812" actId="338"/>
          <ac:cxnSpMkLst>
            <pc:docMk/>
            <pc:sldMk cId="2183263399" sldId="268"/>
            <ac:cxnSpMk id="16" creationId="{D9FDB238-9C3B-8188-F747-76F19433DABB}"/>
          </ac:cxnSpMkLst>
        </pc:cxnChg>
        <pc:cxnChg chg="mod">
          <ac:chgData name="Derek Vasquez" userId="7096ac8e-e04a-4039-a9a5-f75cfeabab8e" providerId="ADAL" clId="{5F121314-D5D5-45F5-9C0D-EC73554910C9}" dt="2022-11-10T17:08:47.918" v="2438" actId="1076"/>
          <ac:cxnSpMkLst>
            <pc:docMk/>
            <pc:sldMk cId="2183263399" sldId="268"/>
            <ac:cxnSpMk id="19" creationId="{54B1C2A6-E6EC-1B1D-C247-07D5C8D2DF48}"/>
          </ac:cxnSpMkLst>
        </pc:cxnChg>
        <pc:cxnChg chg="mod">
          <ac:chgData name="Derek Vasquez" userId="7096ac8e-e04a-4039-a9a5-f75cfeabab8e" providerId="ADAL" clId="{5F121314-D5D5-45F5-9C0D-EC73554910C9}" dt="2022-11-04T19:11:47.303" v="921" actId="14100"/>
          <ac:cxnSpMkLst>
            <pc:docMk/>
            <pc:sldMk cId="2183263399" sldId="268"/>
            <ac:cxnSpMk id="22" creationId="{1283314F-5D2C-9C64-2247-82553E8FC2E5}"/>
          </ac:cxnSpMkLst>
        </pc:cxnChg>
        <pc:cxnChg chg="mod">
          <ac:chgData name="Derek Vasquez" userId="7096ac8e-e04a-4039-a9a5-f75cfeabab8e" providerId="ADAL" clId="{5F121314-D5D5-45F5-9C0D-EC73554910C9}" dt="2022-11-04T18:38:06.092" v="743" actId="1076"/>
          <ac:cxnSpMkLst>
            <pc:docMk/>
            <pc:sldMk cId="2183263399" sldId="268"/>
            <ac:cxnSpMk id="24" creationId="{F318CC81-D912-611C-0C28-81EBA263680F}"/>
          </ac:cxnSpMkLst>
        </pc:cxnChg>
        <pc:cxnChg chg="mod">
          <ac:chgData name="Derek Vasquez" userId="7096ac8e-e04a-4039-a9a5-f75cfeabab8e" providerId="ADAL" clId="{5F121314-D5D5-45F5-9C0D-EC73554910C9}" dt="2022-11-04T18:37:28.637" v="738" actId="1076"/>
          <ac:cxnSpMkLst>
            <pc:docMk/>
            <pc:sldMk cId="2183263399" sldId="268"/>
            <ac:cxnSpMk id="50" creationId="{3EAF633E-1818-C4E2-4E38-23F0A431A244}"/>
          </ac:cxnSpMkLst>
        </pc:cxnChg>
        <pc:cxnChg chg="mod">
          <ac:chgData name="Derek Vasquez" userId="7096ac8e-e04a-4039-a9a5-f75cfeabab8e" providerId="ADAL" clId="{5F121314-D5D5-45F5-9C0D-EC73554910C9}" dt="2022-11-04T18:37:28.637" v="738" actId="1076"/>
          <ac:cxnSpMkLst>
            <pc:docMk/>
            <pc:sldMk cId="2183263399" sldId="268"/>
            <ac:cxnSpMk id="51" creationId="{753C8F0E-7455-CD37-978F-FA79925B1871}"/>
          </ac:cxnSpMkLst>
        </pc:cxnChg>
        <pc:cxnChg chg="mod">
          <ac:chgData name="Derek Vasquez" userId="7096ac8e-e04a-4039-a9a5-f75cfeabab8e" providerId="ADAL" clId="{5F121314-D5D5-45F5-9C0D-EC73554910C9}" dt="2022-11-04T18:37:28.637" v="738" actId="1076"/>
          <ac:cxnSpMkLst>
            <pc:docMk/>
            <pc:sldMk cId="2183263399" sldId="268"/>
            <ac:cxnSpMk id="53" creationId="{FF61459B-FEDC-A464-FFBD-2034DC9BF82A}"/>
          </ac:cxnSpMkLst>
        </pc:cxnChg>
        <pc:cxnChg chg="mod">
          <ac:chgData name="Derek Vasquez" userId="7096ac8e-e04a-4039-a9a5-f75cfeabab8e" providerId="ADAL" clId="{5F121314-D5D5-45F5-9C0D-EC73554910C9}" dt="2022-11-04T18:37:28.637" v="738" actId="1076"/>
          <ac:cxnSpMkLst>
            <pc:docMk/>
            <pc:sldMk cId="2183263399" sldId="268"/>
            <ac:cxnSpMk id="54" creationId="{C737ABB8-656C-939D-6163-3617CE3A02C2}"/>
          </ac:cxnSpMkLst>
        </pc:cxnChg>
        <pc:cxnChg chg="mod">
          <ac:chgData name="Derek Vasquez" userId="7096ac8e-e04a-4039-a9a5-f75cfeabab8e" providerId="ADAL" clId="{5F121314-D5D5-45F5-9C0D-EC73554910C9}" dt="2022-11-04T18:37:28.637" v="738" actId="1076"/>
          <ac:cxnSpMkLst>
            <pc:docMk/>
            <pc:sldMk cId="2183263399" sldId="268"/>
            <ac:cxnSpMk id="55" creationId="{B86F8904-702D-F198-8A6F-B619A7492E40}"/>
          </ac:cxnSpMkLst>
        </pc:cxnChg>
        <pc:cxnChg chg="mod">
          <ac:chgData name="Derek Vasquez" userId="7096ac8e-e04a-4039-a9a5-f75cfeabab8e" providerId="ADAL" clId="{5F121314-D5D5-45F5-9C0D-EC73554910C9}" dt="2022-11-04T18:37:28.637" v="738" actId="1076"/>
          <ac:cxnSpMkLst>
            <pc:docMk/>
            <pc:sldMk cId="2183263399" sldId="268"/>
            <ac:cxnSpMk id="56" creationId="{FB8DD3B4-5056-8618-FD92-CEED7359CE5B}"/>
          </ac:cxnSpMkLst>
        </pc:cxnChg>
        <pc:cxnChg chg="mod">
          <ac:chgData name="Derek Vasquez" userId="7096ac8e-e04a-4039-a9a5-f75cfeabab8e" providerId="ADAL" clId="{5F121314-D5D5-45F5-9C0D-EC73554910C9}" dt="2022-11-04T18:37:28.637" v="738" actId="1076"/>
          <ac:cxnSpMkLst>
            <pc:docMk/>
            <pc:sldMk cId="2183263399" sldId="268"/>
            <ac:cxnSpMk id="57" creationId="{BA89A3AA-1E08-19F9-F9D2-A64A1B83D796}"/>
          </ac:cxnSpMkLst>
        </pc:cxnChg>
      </pc:sldChg>
      <pc:sldChg chg="addSp delSp modSp new mod modClrScheme modAnim chgLayout">
        <pc:chgData name="Derek Vasquez" userId="7096ac8e-e04a-4039-a9a5-f75cfeabab8e" providerId="ADAL" clId="{5F121314-D5D5-45F5-9C0D-EC73554910C9}" dt="2022-11-11T21:22:40.892" v="6238"/>
        <pc:sldMkLst>
          <pc:docMk/>
          <pc:sldMk cId="2842363221" sldId="269"/>
        </pc:sldMkLst>
        <pc:spChg chg="del">
          <ac:chgData name="Derek Vasquez" userId="7096ac8e-e04a-4039-a9a5-f75cfeabab8e" providerId="ADAL" clId="{5F121314-D5D5-45F5-9C0D-EC73554910C9}" dt="2022-11-04T19:00:29.497" v="829" actId="478"/>
          <ac:spMkLst>
            <pc:docMk/>
            <pc:sldMk cId="2842363221" sldId="269"/>
            <ac:spMk id="2" creationId="{1EC20EF4-0BD1-955D-2BD2-75ACCE74C354}"/>
          </ac:spMkLst>
        </pc:spChg>
        <pc:spChg chg="del">
          <ac:chgData name="Derek Vasquez" userId="7096ac8e-e04a-4039-a9a5-f75cfeabab8e" providerId="ADAL" clId="{5F121314-D5D5-45F5-9C0D-EC73554910C9}" dt="2022-11-04T19:00:31.297" v="830" actId="478"/>
          <ac:spMkLst>
            <pc:docMk/>
            <pc:sldMk cId="2842363221" sldId="269"/>
            <ac:spMk id="3" creationId="{9F5202EE-4A5B-5C78-CE36-006129EC67FC}"/>
          </ac:spMkLst>
        </pc:spChg>
        <pc:spChg chg="mod ord">
          <ac:chgData name="Derek Vasquez" userId="7096ac8e-e04a-4039-a9a5-f75cfeabab8e" providerId="ADAL" clId="{5F121314-D5D5-45F5-9C0D-EC73554910C9}" dt="2022-11-04T19:00:42.108" v="831" actId="700"/>
          <ac:spMkLst>
            <pc:docMk/>
            <pc:sldMk cId="2842363221" sldId="269"/>
            <ac:spMk id="4" creationId="{918E6FFD-509F-CB0E-82DD-ACB271B2EDFF}"/>
          </ac:spMkLst>
        </pc:spChg>
        <pc:spChg chg="add del mod">
          <ac:chgData name="Derek Vasquez" userId="7096ac8e-e04a-4039-a9a5-f75cfeabab8e" providerId="ADAL" clId="{5F121314-D5D5-45F5-9C0D-EC73554910C9}" dt="2022-11-04T19:01:23.215" v="835" actId="478"/>
          <ac:spMkLst>
            <pc:docMk/>
            <pc:sldMk cId="2842363221" sldId="269"/>
            <ac:spMk id="6" creationId="{495FAE5D-A592-6971-9CEB-B37E34A9600D}"/>
          </ac:spMkLst>
        </pc:spChg>
        <pc:spChg chg="add mod">
          <ac:chgData name="Derek Vasquez" userId="7096ac8e-e04a-4039-a9a5-f75cfeabab8e" providerId="ADAL" clId="{5F121314-D5D5-45F5-9C0D-EC73554910C9}" dt="2022-11-04T19:01:10.664" v="834" actId="1076"/>
          <ac:spMkLst>
            <pc:docMk/>
            <pc:sldMk cId="2842363221" sldId="269"/>
            <ac:spMk id="7" creationId="{BEC1E3AC-1B57-46A0-434A-AFDC8C89F762}"/>
          </ac:spMkLst>
        </pc:spChg>
        <pc:spChg chg="add mod">
          <ac:chgData name="Derek Vasquez" userId="7096ac8e-e04a-4039-a9a5-f75cfeabab8e" providerId="ADAL" clId="{5F121314-D5D5-45F5-9C0D-EC73554910C9}" dt="2022-11-11T21:22:40.892" v="6238"/>
          <ac:spMkLst>
            <pc:docMk/>
            <pc:sldMk cId="2842363221" sldId="269"/>
            <ac:spMk id="8" creationId="{24B4513D-2664-97A9-E56C-2FBBCB38C648}"/>
          </ac:spMkLst>
        </pc:spChg>
        <pc:spChg chg="add mod">
          <ac:chgData name="Derek Vasquez" userId="7096ac8e-e04a-4039-a9a5-f75cfeabab8e" providerId="ADAL" clId="{5F121314-D5D5-45F5-9C0D-EC73554910C9}" dt="2022-11-04T19:01:10.664" v="834" actId="1076"/>
          <ac:spMkLst>
            <pc:docMk/>
            <pc:sldMk cId="2842363221" sldId="269"/>
            <ac:spMk id="9" creationId="{3F9F3F2A-EF1F-4268-6D4F-FB612676A20E}"/>
          </ac:spMkLst>
        </pc:spChg>
        <pc:spChg chg="add mod">
          <ac:chgData name="Derek Vasquez" userId="7096ac8e-e04a-4039-a9a5-f75cfeabab8e" providerId="ADAL" clId="{5F121314-D5D5-45F5-9C0D-EC73554910C9}" dt="2022-11-04T19:01:10.664" v="834" actId="1076"/>
          <ac:spMkLst>
            <pc:docMk/>
            <pc:sldMk cId="2842363221" sldId="269"/>
            <ac:spMk id="10" creationId="{254EF4A2-04F3-16E7-4A07-02F85F4506C4}"/>
          </ac:spMkLst>
        </pc:spChg>
        <pc:spChg chg="add mod">
          <ac:chgData name="Derek Vasquez" userId="7096ac8e-e04a-4039-a9a5-f75cfeabab8e" providerId="ADAL" clId="{5F121314-D5D5-45F5-9C0D-EC73554910C9}" dt="2022-11-04T19:01:10.664" v="834" actId="1076"/>
          <ac:spMkLst>
            <pc:docMk/>
            <pc:sldMk cId="2842363221" sldId="269"/>
            <ac:spMk id="12" creationId="{9E7BF67C-79C9-7714-63CB-7731196AE0ED}"/>
          </ac:spMkLst>
        </pc:spChg>
        <pc:spChg chg="add del mod">
          <ac:chgData name="Derek Vasquez" userId="7096ac8e-e04a-4039-a9a5-f75cfeabab8e" providerId="ADAL" clId="{5F121314-D5D5-45F5-9C0D-EC73554910C9}" dt="2022-11-04T19:02:50.846" v="889" actId="478"/>
          <ac:spMkLst>
            <pc:docMk/>
            <pc:sldMk cId="2842363221" sldId="269"/>
            <ac:spMk id="13" creationId="{2B2C3232-DD76-2EE1-F420-3B9A14268798}"/>
          </ac:spMkLst>
        </pc:spChg>
        <pc:spChg chg="mod">
          <ac:chgData name="Derek Vasquez" userId="7096ac8e-e04a-4039-a9a5-f75cfeabab8e" providerId="ADAL" clId="{5F121314-D5D5-45F5-9C0D-EC73554910C9}" dt="2022-11-04T19:01:10.664" v="834" actId="1076"/>
          <ac:spMkLst>
            <pc:docMk/>
            <pc:sldMk cId="2842363221" sldId="269"/>
            <ac:spMk id="15" creationId="{428C35E3-67EC-3BDB-F5F7-29B53A2F96BD}"/>
          </ac:spMkLst>
        </pc:spChg>
        <pc:spChg chg="mod">
          <ac:chgData name="Derek Vasquez" userId="7096ac8e-e04a-4039-a9a5-f75cfeabab8e" providerId="ADAL" clId="{5F121314-D5D5-45F5-9C0D-EC73554910C9}" dt="2022-11-04T19:01:10.664" v="834" actId="1076"/>
          <ac:spMkLst>
            <pc:docMk/>
            <pc:sldMk cId="2842363221" sldId="269"/>
            <ac:spMk id="19" creationId="{FBB1148A-52F1-FDAC-E66B-DA7499EE554E}"/>
          </ac:spMkLst>
        </pc:spChg>
        <pc:spChg chg="mod">
          <ac:chgData name="Derek Vasquez" userId="7096ac8e-e04a-4039-a9a5-f75cfeabab8e" providerId="ADAL" clId="{5F121314-D5D5-45F5-9C0D-EC73554910C9}" dt="2022-11-04T19:01:10.664" v="834" actId="1076"/>
          <ac:spMkLst>
            <pc:docMk/>
            <pc:sldMk cId="2842363221" sldId="269"/>
            <ac:spMk id="20" creationId="{8CFF8233-FB2E-FC53-9FE9-DF83EA00AF1B}"/>
          </ac:spMkLst>
        </pc:spChg>
        <pc:spChg chg="mod">
          <ac:chgData name="Derek Vasquez" userId="7096ac8e-e04a-4039-a9a5-f75cfeabab8e" providerId="ADAL" clId="{5F121314-D5D5-45F5-9C0D-EC73554910C9}" dt="2022-11-04T19:01:10.664" v="834" actId="1076"/>
          <ac:spMkLst>
            <pc:docMk/>
            <pc:sldMk cId="2842363221" sldId="269"/>
            <ac:spMk id="21" creationId="{C2F3ED62-0D17-84B6-1A7C-D24C8221015B}"/>
          </ac:spMkLst>
        </pc:spChg>
        <pc:spChg chg="mod">
          <ac:chgData name="Derek Vasquez" userId="7096ac8e-e04a-4039-a9a5-f75cfeabab8e" providerId="ADAL" clId="{5F121314-D5D5-45F5-9C0D-EC73554910C9}" dt="2022-11-04T19:01:10.664" v="834" actId="1076"/>
          <ac:spMkLst>
            <pc:docMk/>
            <pc:sldMk cId="2842363221" sldId="269"/>
            <ac:spMk id="27" creationId="{8D87DF3C-70D5-968B-FEE0-C354AF048FFF}"/>
          </ac:spMkLst>
        </pc:spChg>
        <pc:spChg chg="mod">
          <ac:chgData name="Derek Vasquez" userId="7096ac8e-e04a-4039-a9a5-f75cfeabab8e" providerId="ADAL" clId="{5F121314-D5D5-45F5-9C0D-EC73554910C9}" dt="2022-11-04T19:01:10.664" v="834" actId="1076"/>
          <ac:spMkLst>
            <pc:docMk/>
            <pc:sldMk cId="2842363221" sldId="269"/>
            <ac:spMk id="28" creationId="{A71CA8AB-92D9-2985-A979-E1E86A2B6799}"/>
          </ac:spMkLst>
        </pc:spChg>
        <pc:spChg chg="add mod">
          <ac:chgData name="Derek Vasquez" userId="7096ac8e-e04a-4039-a9a5-f75cfeabab8e" providerId="ADAL" clId="{5F121314-D5D5-45F5-9C0D-EC73554910C9}" dt="2022-11-04T19:01:10.664" v="834" actId="1076"/>
          <ac:spMkLst>
            <pc:docMk/>
            <pc:sldMk cId="2842363221" sldId="269"/>
            <ac:spMk id="29" creationId="{3082B8F7-D39E-C05F-D32B-A812E650A68F}"/>
          </ac:spMkLst>
        </pc:spChg>
        <pc:spChg chg="add del mod">
          <ac:chgData name="Derek Vasquez" userId="7096ac8e-e04a-4039-a9a5-f75cfeabab8e" providerId="ADAL" clId="{5F121314-D5D5-45F5-9C0D-EC73554910C9}" dt="2022-11-04T19:02:39.167" v="887" actId="478"/>
          <ac:spMkLst>
            <pc:docMk/>
            <pc:sldMk cId="2842363221" sldId="269"/>
            <ac:spMk id="30" creationId="{EDF60D7E-5688-4FE7-EF6E-3BC2F780D022}"/>
          </ac:spMkLst>
        </pc:spChg>
        <pc:spChg chg="add mod">
          <ac:chgData name="Derek Vasquez" userId="7096ac8e-e04a-4039-a9a5-f75cfeabab8e" providerId="ADAL" clId="{5F121314-D5D5-45F5-9C0D-EC73554910C9}" dt="2022-11-11T21:22:40.892" v="6238"/>
          <ac:spMkLst>
            <pc:docMk/>
            <pc:sldMk cId="2842363221" sldId="269"/>
            <ac:spMk id="32" creationId="{C1B20C2B-E22C-EEBE-0631-FD24DF352B34}"/>
          </ac:spMkLst>
        </pc:spChg>
        <pc:grpChg chg="add mod">
          <ac:chgData name="Derek Vasquez" userId="7096ac8e-e04a-4039-a9a5-f75cfeabab8e" providerId="ADAL" clId="{5F121314-D5D5-45F5-9C0D-EC73554910C9}" dt="2022-11-04T19:01:10.664" v="834" actId="1076"/>
          <ac:grpSpMkLst>
            <pc:docMk/>
            <pc:sldMk cId="2842363221" sldId="269"/>
            <ac:grpSpMk id="14" creationId="{FCA6856F-5E51-0FAA-C65C-AE83FCE407C9}"/>
          </ac:grpSpMkLst>
        </pc:grpChg>
        <pc:grpChg chg="add mod">
          <ac:chgData name="Derek Vasquez" userId="7096ac8e-e04a-4039-a9a5-f75cfeabab8e" providerId="ADAL" clId="{5F121314-D5D5-45F5-9C0D-EC73554910C9}" dt="2022-11-04T19:01:10.664" v="834" actId="1076"/>
          <ac:grpSpMkLst>
            <pc:docMk/>
            <pc:sldMk cId="2842363221" sldId="269"/>
            <ac:grpSpMk id="22" creationId="{09D7429D-948F-3C36-573B-921B3B6C0373}"/>
          </ac:grpSpMkLst>
        </pc:grpChg>
        <pc:grpChg chg="mod">
          <ac:chgData name="Derek Vasquez" userId="7096ac8e-e04a-4039-a9a5-f75cfeabab8e" providerId="ADAL" clId="{5F121314-D5D5-45F5-9C0D-EC73554910C9}" dt="2022-11-04T19:01:10.664" v="834" actId="1076"/>
          <ac:grpSpMkLst>
            <pc:docMk/>
            <pc:sldMk cId="2842363221" sldId="269"/>
            <ac:grpSpMk id="24" creationId="{47FEEEB1-3384-FA24-3063-AAF49C8FD048}"/>
          </ac:grpSpMkLst>
        </pc:grpChg>
        <pc:graphicFrameChg chg="add del mod">
          <ac:chgData name="Derek Vasquez" userId="7096ac8e-e04a-4039-a9a5-f75cfeabab8e" providerId="ADAL" clId="{5F121314-D5D5-45F5-9C0D-EC73554910C9}" dt="2022-11-04T19:00:55.546" v="833" actId="478"/>
          <ac:graphicFrameMkLst>
            <pc:docMk/>
            <pc:sldMk cId="2842363221" sldId="269"/>
            <ac:graphicFrameMk id="31" creationId="{3F4BD5F5-39EE-B379-15FF-656C7B683763}"/>
          </ac:graphicFrameMkLst>
        </pc:graphicFrameChg>
        <pc:picChg chg="add mod">
          <ac:chgData name="Derek Vasquez" userId="7096ac8e-e04a-4039-a9a5-f75cfeabab8e" providerId="ADAL" clId="{5F121314-D5D5-45F5-9C0D-EC73554910C9}" dt="2022-11-10T19:19:10.548" v="2747" actId="1076"/>
          <ac:picMkLst>
            <pc:docMk/>
            <pc:sldMk cId="2842363221" sldId="269"/>
            <ac:picMk id="2" creationId="{921A3C9F-88DE-1BB2-F723-9447DEAAB5F3}"/>
          </ac:picMkLst>
        </pc:picChg>
        <pc:picChg chg="add del mod">
          <ac:chgData name="Derek Vasquez" userId="7096ac8e-e04a-4039-a9a5-f75cfeabab8e" providerId="ADAL" clId="{5F121314-D5D5-45F5-9C0D-EC73554910C9}" dt="2022-11-04T18:43:05.170" v="782" actId="21"/>
          <ac:picMkLst>
            <pc:docMk/>
            <pc:sldMk cId="2842363221" sldId="269"/>
            <ac:picMk id="5" creationId="{F2386B4B-C2D6-7571-7C53-85C9CB2F7468}"/>
          </ac:picMkLst>
        </pc:picChg>
        <pc:picChg chg="add mod">
          <ac:chgData name="Derek Vasquez" userId="7096ac8e-e04a-4039-a9a5-f75cfeabab8e" providerId="ADAL" clId="{5F121314-D5D5-45F5-9C0D-EC73554910C9}" dt="2022-11-04T19:01:10.664" v="834" actId="1076"/>
          <ac:picMkLst>
            <pc:docMk/>
            <pc:sldMk cId="2842363221" sldId="269"/>
            <ac:picMk id="11" creationId="{87D835D4-2418-4007-9148-E7D4967375E0}"/>
          </ac:picMkLst>
        </pc:picChg>
        <pc:picChg chg="mod">
          <ac:chgData name="Derek Vasquez" userId="7096ac8e-e04a-4039-a9a5-f75cfeabab8e" providerId="ADAL" clId="{5F121314-D5D5-45F5-9C0D-EC73554910C9}" dt="2022-11-04T19:01:10.664" v="834" actId="1076"/>
          <ac:picMkLst>
            <pc:docMk/>
            <pc:sldMk cId="2842363221" sldId="269"/>
            <ac:picMk id="16" creationId="{54025095-F9E0-DFFF-6F40-214FF7408CDF}"/>
          </ac:picMkLst>
        </pc:picChg>
        <pc:picChg chg="mod">
          <ac:chgData name="Derek Vasquez" userId="7096ac8e-e04a-4039-a9a5-f75cfeabab8e" providerId="ADAL" clId="{5F121314-D5D5-45F5-9C0D-EC73554910C9}" dt="2022-11-04T19:01:10.664" v="834" actId="1076"/>
          <ac:picMkLst>
            <pc:docMk/>
            <pc:sldMk cId="2842363221" sldId="269"/>
            <ac:picMk id="17" creationId="{0058A719-68F7-F700-8A01-5E6DAD8AF29F}"/>
          </ac:picMkLst>
        </pc:picChg>
        <pc:picChg chg="mod">
          <ac:chgData name="Derek Vasquez" userId="7096ac8e-e04a-4039-a9a5-f75cfeabab8e" providerId="ADAL" clId="{5F121314-D5D5-45F5-9C0D-EC73554910C9}" dt="2022-11-04T19:01:10.664" v="834" actId="1076"/>
          <ac:picMkLst>
            <pc:docMk/>
            <pc:sldMk cId="2842363221" sldId="269"/>
            <ac:picMk id="18" creationId="{9C8FDE70-1BE3-92BC-DEED-FF8E74E8BDA2}"/>
          </ac:picMkLst>
        </pc:picChg>
        <pc:picChg chg="mod">
          <ac:chgData name="Derek Vasquez" userId="7096ac8e-e04a-4039-a9a5-f75cfeabab8e" providerId="ADAL" clId="{5F121314-D5D5-45F5-9C0D-EC73554910C9}" dt="2022-11-04T19:01:10.664" v="834" actId="1076"/>
          <ac:picMkLst>
            <pc:docMk/>
            <pc:sldMk cId="2842363221" sldId="269"/>
            <ac:picMk id="23" creationId="{A93B74C0-FCE2-DC0C-3DB8-D63815353E9E}"/>
          </ac:picMkLst>
        </pc:picChg>
        <pc:cxnChg chg="mod">
          <ac:chgData name="Derek Vasquez" userId="7096ac8e-e04a-4039-a9a5-f75cfeabab8e" providerId="ADAL" clId="{5F121314-D5D5-45F5-9C0D-EC73554910C9}" dt="2022-11-04T19:01:10.664" v="834" actId="1076"/>
          <ac:cxnSpMkLst>
            <pc:docMk/>
            <pc:sldMk cId="2842363221" sldId="269"/>
            <ac:cxnSpMk id="25" creationId="{B34CF8DA-DF5C-A4EE-BB84-45F0CADD8396}"/>
          </ac:cxnSpMkLst>
        </pc:cxnChg>
        <pc:cxnChg chg="mod">
          <ac:chgData name="Derek Vasquez" userId="7096ac8e-e04a-4039-a9a5-f75cfeabab8e" providerId="ADAL" clId="{5F121314-D5D5-45F5-9C0D-EC73554910C9}" dt="2022-11-04T19:01:10.664" v="834" actId="1076"/>
          <ac:cxnSpMkLst>
            <pc:docMk/>
            <pc:sldMk cId="2842363221" sldId="269"/>
            <ac:cxnSpMk id="26" creationId="{B16A56E5-32AE-562B-2193-DB8E51DCECF6}"/>
          </ac:cxnSpMkLst>
        </pc:cxnChg>
      </pc:sldChg>
      <pc:sldChg chg="addSp modSp add del mod">
        <pc:chgData name="Derek Vasquez" userId="7096ac8e-e04a-4039-a9a5-f75cfeabab8e" providerId="ADAL" clId="{5F121314-D5D5-45F5-9C0D-EC73554910C9}" dt="2022-11-10T19:40:08.028" v="3093" actId="2696"/>
        <pc:sldMkLst>
          <pc:docMk/>
          <pc:sldMk cId="3122419783" sldId="270"/>
        </pc:sldMkLst>
        <pc:spChg chg="mod">
          <ac:chgData name="Derek Vasquez" userId="7096ac8e-e04a-4039-a9a5-f75cfeabab8e" providerId="ADAL" clId="{5F121314-D5D5-45F5-9C0D-EC73554910C9}" dt="2022-11-03T12:50:11.487" v="221" actId="20577"/>
          <ac:spMkLst>
            <pc:docMk/>
            <pc:sldMk cId="3122419783" sldId="270"/>
            <ac:spMk id="2" creationId="{C37CFA26-055C-6EB6-A08B-7AC934957266}"/>
          </ac:spMkLst>
        </pc:spChg>
        <pc:spChg chg="add mod">
          <ac:chgData name="Derek Vasquez" userId="7096ac8e-e04a-4039-a9a5-f75cfeabab8e" providerId="ADAL" clId="{5F121314-D5D5-45F5-9C0D-EC73554910C9}" dt="2022-11-03T13:21:11.578" v="578" actId="20577"/>
          <ac:spMkLst>
            <pc:docMk/>
            <pc:sldMk cId="3122419783" sldId="270"/>
            <ac:spMk id="3" creationId="{CB3C6E07-03E4-D2B9-92E0-CEC018C391A7}"/>
          </ac:spMkLst>
        </pc:spChg>
        <pc:spChg chg="add mod">
          <ac:chgData name="Derek Vasquez" userId="7096ac8e-e04a-4039-a9a5-f75cfeabab8e" providerId="ADAL" clId="{5F121314-D5D5-45F5-9C0D-EC73554910C9}" dt="2022-11-03T13:21:20.704" v="593" actId="1076"/>
          <ac:spMkLst>
            <pc:docMk/>
            <pc:sldMk cId="3122419783" sldId="270"/>
            <ac:spMk id="5" creationId="{C2BCA9D1-FA3A-E0E3-9CF3-42F592253DB4}"/>
          </ac:spMkLst>
        </pc:spChg>
        <pc:spChg chg="add mod">
          <ac:chgData name="Derek Vasquez" userId="7096ac8e-e04a-4039-a9a5-f75cfeabab8e" providerId="ADAL" clId="{5F121314-D5D5-45F5-9C0D-EC73554910C9}" dt="2022-11-03T13:21:28.810" v="608" actId="20577"/>
          <ac:spMkLst>
            <pc:docMk/>
            <pc:sldMk cId="3122419783" sldId="270"/>
            <ac:spMk id="6" creationId="{6826F626-C6CD-DCC0-D7CD-D1AC6AFB8751}"/>
          </ac:spMkLst>
        </pc:spChg>
        <pc:spChg chg="add mod">
          <ac:chgData name="Derek Vasquez" userId="7096ac8e-e04a-4039-a9a5-f75cfeabab8e" providerId="ADAL" clId="{5F121314-D5D5-45F5-9C0D-EC73554910C9}" dt="2022-11-03T13:21:41.005" v="629" actId="20577"/>
          <ac:spMkLst>
            <pc:docMk/>
            <pc:sldMk cId="3122419783" sldId="270"/>
            <ac:spMk id="7" creationId="{4817CC3D-79B0-9BD3-F6E3-2972B4E673F4}"/>
          </ac:spMkLst>
        </pc:spChg>
        <pc:spChg chg="add mod">
          <ac:chgData name="Derek Vasquez" userId="7096ac8e-e04a-4039-a9a5-f75cfeabab8e" providerId="ADAL" clId="{5F121314-D5D5-45F5-9C0D-EC73554910C9}" dt="2022-11-10T19:21:20.950" v="2766"/>
          <ac:spMkLst>
            <pc:docMk/>
            <pc:sldMk cId="3122419783" sldId="270"/>
            <ac:spMk id="8" creationId="{F7F670B2-D376-97F8-FAE5-3C8E014EB4F1}"/>
          </ac:spMkLst>
        </pc:spChg>
        <pc:picChg chg="mod modCrop">
          <ac:chgData name="Derek Vasquez" userId="7096ac8e-e04a-4039-a9a5-f75cfeabab8e" providerId="ADAL" clId="{5F121314-D5D5-45F5-9C0D-EC73554910C9}" dt="2022-11-03T12:49:44.743" v="167" actId="1076"/>
          <ac:picMkLst>
            <pc:docMk/>
            <pc:sldMk cId="3122419783" sldId="270"/>
            <ac:picMk id="10" creationId="{D2CFDD73-3218-DE51-6317-9CE2395472B0}"/>
          </ac:picMkLst>
        </pc:picChg>
      </pc:sldChg>
      <pc:sldChg chg="addSp delSp modSp new del mod">
        <pc:chgData name="Derek Vasquez" userId="7096ac8e-e04a-4039-a9a5-f75cfeabab8e" providerId="ADAL" clId="{5F121314-D5D5-45F5-9C0D-EC73554910C9}" dt="2022-11-10T19:39:24.167" v="3080" actId="2696"/>
        <pc:sldMkLst>
          <pc:docMk/>
          <pc:sldMk cId="523811544" sldId="271"/>
        </pc:sldMkLst>
        <pc:spChg chg="add mod">
          <ac:chgData name="Derek Vasquez" userId="7096ac8e-e04a-4039-a9a5-f75cfeabab8e" providerId="ADAL" clId="{5F121314-D5D5-45F5-9C0D-EC73554910C9}" dt="2022-11-10T19:21:14.641" v="2761"/>
          <ac:spMkLst>
            <pc:docMk/>
            <pc:sldMk cId="523811544" sldId="271"/>
            <ac:spMk id="6" creationId="{3F3D3DCE-8816-E83A-212A-803F447187E2}"/>
          </ac:spMkLst>
        </pc:spChg>
        <pc:graphicFrameChg chg="add del mod">
          <ac:chgData name="Derek Vasquez" userId="7096ac8e-e04a-4039-a9a5-f75cfeabab8e" providerId="ADAL" clId="{5F121314-D5D5-45F5-9C0D-EC73554910C9}" dt="2022-11-10T19:39:20.962" v="3079" actId="21"/>
          <ac:graphicFrameMkLst>
            <pc:docMk/>
            <pc:sldMk cId="523811544" sldId="271"/>
            <ac:graphicFrameMk id="5" creationId="{4B0B1343-8479-C566-A1A2-F36948582AAD}"/>
          </ac:graphicFrameMkLst>
        </pc:graphicFrameChg>
      </pc:sldChg>
      <pc:sldChg chg="addSp delSp modSp new mod">
        <pc:chgData name="Derek Vasquez" userId="7096ac8e-e04a-4039-a9a5-f75cfeabab8e" providerId="ADAL" clId="{5F121314-D5D5-45F5-9C0D-EC73554910C9}" dt="2022-11-07T15:26:34.693" v="2178" actId="21"/>
        <pc:sldMkLst>
          <pc:docMk/>
          <pc:sldMk cId="1622119690" sldId="272"/>
        </pc:sldMkLst>
        <pc:spChg chg="del">
          <ac:chgData name="Derek Vasquez" userId="7096ac8e-e04a-4039-a9a5-f75cfeabab8e" providerId="ADAL" clId="{5F121314-D5D5-45F5-9C0D-EC73554910C9}" dt="2022-11-03T13:12:02.816" v="396"/>
          <ac:spMkLst>
            <pc:docMk/>
            <pc:sldMk cId="1622119690" sldId="272"/>
            <ac:spMk id="3" creationId="{834943A4-EAAD-EECD-4B58-57B8F8C4665E}"/>
          </ac:spMkLst>
        </pc:spChg>
        <pc:spChg chg="add mod">
          <ac:chgData name="Derek Vasquez" userId="7096ac8e-e04a-4039-a9a5-f75cfeabab8e" providerId="ADAL" clId="{5F121314-D5D5-45F5-9C0D-EC73554910C9}" dt="2022-11-07T15:26:34.693" v="2178" actId="21"/>
          <ac:spMkLst>
            <pc:docMk/>
            <pc:sldMk cId="1622119690" sldId="272"/>
            <ac:spMk id="5" creationId="{441EC9C5-C40F-5E29-5EAC-332DE04A9960}"/>
          </ac:spMkLst>
        </pc:spChg>
        <pc:picChg chg="add del mod">
          <ac:chgData name="Derek Vasquez" userId="7096ac8e-e04a-4039-a9a5-f75cfeabab8e" providerId="ADAL" clId="{5F121314-D5D5-45F5-9C0D-EC73554910C9}" dt="2022-11-07T15:26:34.693" v="2178" actId="21"/>
          <ac:picMkLst>
            <pc:docMk/>
            <pc:sldMk cId="1622119690" sldId="272"/>
            <ac:picMk id="6" creationId="{A16AAC28-7C25-2ACC-B09E-66C1E52A4395}"/>
          </ac:picMkLst>
        </pc:picChg>
      </pc:sldChg>
      <pc:sldChg chg="modSp new del mod ord">
        <pc:chgData name="Derek Vasquez" userId="7096ac8e-e04a-4039-a9a5-f75cfeabab8e" providerId="ADAL" clId="{5F121314-D5D5-45F5-9C0D-EC73554910C9}" dt="2022-11-04T20:46:02.623" v="1414" actId="2696"/>
        <pc:sldMkLst>
          <pc:docMk/>
          <pc:sldMk cId="3136582498" sldId="273"/>
        </pc:sldMkLst>
        <pc:spChg chg="mod">
          <ac:chgData name="Derek Vasquez" userId="7096ac8e-e04a-4039-a9a5-f75cfeabab8e" providerId="ADAL" clId="{5F121314-D5D5-45F5-9C0D-EC73554910C9}" dt="2022-11-03T13:15:59.028" v="405"/>
          <ac:spMkLst>
            <pc:docMk/>
            <pc:sldMk cId="3136582498" sldId="273"/>
            <ac:spMk id="2" creationId="{3338A3FE-2795-60D6-8A38-FF628BA4085B}"/>
          </ac:spMkLst>
        </pc:spChg>
        <pc:spChg chg="mod">
          <ac:chgData name="Derek Vasquez" userId="7096ac8e-e04a-4039-a9a5-f75cfeabab8e" providerId="ADAL" clId="{5F121314-D5D5-45F5-9C0D-EC73554910C9}" dt="2022-11-03T13:16:33.052" v="518" actId="20577"/>
          <ac:spMkLst>
            <pc:docMk/>
            <pc:sldMk cId="3136582498" sldId="273"/>
            <ac:spMk id="3" creationId="{69573C96-F448-26E1-0099-9BA23CF47DE2}"/>
          </ac:spMkLst>
        </pc:spChg>
      </pc:sldChg>
      <pc:sldChg chg="addSp delSp modSp new mod modAnim">
        <pc:chgData name="Derek Vasquez" userId="7096ac8e-e04a-4039-a9a5-f75cfeabab8e" providerId="ADAL" clId="{5F121314-D5D5-45F5-9C0D-EC73554910C9}" dt="2022-11-11T21:59:17.759" v="6658"/>
        <pc:sldMkLst>
          <pc:docMk/>
          <pc:sldMk cId="926369947" sldId="274"/>
        </pc:sldMkLst>
        <pc:spChg chg="del mod">
          <ac:chgData name="Derek Vasquez" userId="7096ac8e-e04a-4039-a9a5-f75cfeabab8e" providerId="ADAL" clId="{5F121314-D5D5-45F5-9C0D-EC73554910C9}" dt="2022-11-10T19:40:29.082" v="3096" actId="478"/>
          <ac:spMkLst>
            <pc:docMk/>
            <pc:sldMk cId="926369947" sldId="274"/>
            <ac:spMk id="2" creationId="{ED6D6FF2-3FF0-0DC2-9297-7F7E7ED87238}"/>
          </ac:spMkLst>
        </pc:spChg>
        <pc:spChg chg="mod">
          <ac:chgData name="Derek Vasquez" userId="7096ac8e-e04a-4039-a9a5-f75cfeabab8e" providerId="ADAL" clId="{5F121314-D5D5-45F5-9C0D-EC73554910C9}" dt="2022-11-11T16:48:47.772" v="6024" actId="14100"/>
          <ac:spMkLst>
            <pc:docMk/>
            <pc:sldMk cId="926369947" sldId="274"/>
            <ac:spMk id="3" creationId="{C7A8F5F0-79C8-A809-3061-1F532F8D21D5}"/>
          </ac:spMkLst>
        </pc:spChg>
        <pc:spChg chg="add del mod">
          <ac:chgData name="Derek Vasquez" userId="7096ac8e-e04a-4039-a9a5-f75cfeabab8e" providerId="ADAL" clId="{5F121314-D5D5-45F5-9C0D-EC73554910C9}" dt="2022-11-10T19:40:31.905" v="3097" actId="478"/>
          <ac:spMkLst>
            <pc:docMk/>
            <pc:sldMk cId="926369947" sldId="274"/>
            <ac:spMk id="5" creationId="{3F404C0F-4C80-8A2C-562A-2E4DF511C9A9}"/>
          </ac:spMkLst>
        </pc:spChg>
        <pc:spChg chg="add mod">
          <ac:chgData name="Derek Vasquez" userId="7096ac8e-e04a-4039-a9a5-f75cfeabab8e" providerId="ADAL" clId="{5F121314-D5D5-45F5-9C0D-EC73554910C9}" dt="2022-11-10T19:40:35.767" v="3103" actId="20577"/>
          <ac:spMkLst>
            <pc:docMk/>
            <pc:sldMk cId="926369947" sldId="274"/>
            <ac:spMk id="7" creationId="{44D38CC9-C740-62A5-717E-BE0E4E9AE2DE}"/>
          </ac:spMkLst>
        </pc:spChg>
        <pc:graphicFrameChg chg="add mod">
          <ac:chgData name="Derek Vasquez" userId="7096ac8e-e04a-4039-a9a5-f75cfeabab8e" providerId="ADAL" clId="{5F121314-D5D5-45F5-9C0D-EC73554910C9}" dt="2022-11-11T16:51:24.961" v="6050" actId="1076"/>
          <ac:graphicFrameMkLst>
            <pc:docMk/>
            <pc:sldMk cId="926369947" sldId="274"/>
            <ac:graphicFrameMk id="11" creationId="{1304CFDB-E02D-32AC-B248-E99E8AE6B4DA}"/>
          </ac:graphicFrameMkLst>
        </pc:graphicFrameChg>
        <pc:picChg chg="add mod">
          <ac:chgData name="Derek Vasquez" userId="7096ac8e-e04a-4039-a9a5-f75cfeabab8e" providerId="ADAL" clId="{5F121314-D5D5-45F5-9C0D-EC73554910C9}" dt="2022-11-11T16:49:26.150" v="6036" actId="1076"/>
          <ac:picMkLst>
            <pc:docMk/>
            <pc:sldMk cId="926369947" sldId="274"/>
            <ac:picMk id="8" creationId="{0B6251CA-0D21-A9DB-AD49-A1BF83D76BCC}"/>
          </ac:picMkLst>
        </pc:picChg>
        <pc:picChg chg="add mod">
          <ac:chgData name="Derek Vasquez" userId="7096ac8e-e04a-4039-a9a5-f75cfeabab8e" providerId="ADAL" clId="{5F121314-D5D5-45F5-9C0D-EC73554910C9}" dt="2022-11-11T16:50:05.476" v="6040" actId="1076"/>
          <ac:picMkLst>
            <pc:docMk/>
            <pc:sldMk cId="926369947" sldId="274"/>
            <ac:picMk id="9" creationId="{5AEB60C2-BBBB-4966-9C99-5B7DAB6E4663}"/>
          </ac:picMkLst>
        </pc:picChg>
        <pc:picChg chg="add mod">
          <ac:chgData name="Derek Vasquez" userId="7096ac8e-e04a-4039-a9a5-f75cfeabab8e" providerId="ADAL" clId="{5F121314-D5D5-45F5-9C0D-EC73554910C9}" dt="2022-11-11T16:50:05.476" v="6040" actId="1076"/>
          <ac:picMkLst>
            <pc:docMk/>
            <pc:sldMk cId="926369947" sldId="274"/>
            <ac:picMk id="10" creationId="{2C423AC4-B16B-9683-6379-ABB1A216CF3D}"/>
          </ac:picMkLst>
        </pc:picChg>
        <pc:picChg chg="add mod">
          <ac:chgData name="Derek Vasquez" userId="7096ac8e-e04a-4039-a9a5-f75cfeabab8e" providerId="ADAL" clId="{5F121314-D5D5-45F5-9C0D-EC73554910C9}" dt="2022-11-11T16:52:11.891" v="6056" actId="1076"/>
          <ac:picMkLst>
            <pc:docMk/>
            <pc:sldMk cId="926369947" sldId="274"/>
            <ac:picMk id="12" creationId="{B06D3AC1-D14F-9F1A-6EF9-14B05549130A}"/>
          </ac:picMkLst>
        </pc:picChg>
        <pc:picChg chg="add mod modVis">
          <ac:chgData name="Derek Vasquez" userId="7096ac8e-e04a-4039-a9a5-f75cfeabab8e" providerId="ADAL" clId="{5F121314-D5D5-45F5-9C0D-EC73554910C9}" dt="2022-11-11T21:58:13.794" v="6656" actId="14430"/>
          <ac:picMkLst>
            <pc:docMk/>
            <pc:sldMk cId="926369947" sldId="274"/>
            <ac:picMk id="13" creationId="{FD606D30-6665-7528-5983-212B15B3F00C}"/>
          </ac:picMkLst>
        </pc:picChg>
      </pc:sldChg>
      <pc:sldChg chg="addSp delSp modSp new del mod delAnim modAnim">
        <pc:chgData name="Derek Vasquez" userId="7096ac8e-e04a-4039-a9a5-f75cfeabab8e" providerId="ADAL" clId="{5F121314-D5D5-45F5-9C0D-EC73554910C9}" dt="2022-11-10T19:40:13.675" v="3094" actId="2696"/>
        <pc:sldMkLst>
          <pc:docMk/>
          <pc:sldMk cId="773539799" sldId="275"/>
        </pc:sldMkLst>
        <pc:spChg chg="mod">
          <ac:chgData name="Derek Vasquez" userId="7096ac8e-e04a-4039-a9a5-f75cfeabab8e" providerId="ADAL" clId="{5F121314-D5D5-45F5-9C0D-EC73554910C9}" dt="2022-11-03T13:17:58.971" v="537"/>
          <ac:spMkLst>
            <pc:docMk/>
            <pc:sldMk cId="773539799" sldId="275"/>
            <ac:spMk id="2" creationId="{F6587513-D3C8-21FF-0B1A-998F12248045}"/>
          </ac:spMkLst>
        </pc:spChg>
        <pc:spChg chg="mod">
          <ac:chgData name="Derek Vasquez" userId="7096ac8e-e04a-4039-a9a5-f75cfeabab8e" providerId="ADAL" clId="{5F121314-D5D5-45F5-9C0D-EC73554910C9}" dt="2022-11-03T13:18:07.203" v="564" actId="20577"/>
          <ac:spMkLst>
            <pc:docMk/>
            <pc:sldMk cId="773539799" sldId="275"/>
            <ac:spMk id="3" creationId="{BA13B77F-9C6E-8ADA-D5F3-80A38A1A7B11}"/>
          </ac:spMkLst>
        </pc:spChg>
        <pc:spChg chg="add mod">
          <ac:chgData name="Derek Vasquez" userId="7096ac8e-e04a-4039-a9a5-f75cfeabab8e" providerId="ADAL" clId="{5F121314-D5D5-45F5-9C0D-EC73554910C9}" dt="2022-11-10T19:21:19.858" v="2765"/>
          <ac:spMkLst>
            <pc:docMk/>
            <pc:sldMk cId="773539799" sldId="275"/>
            <ac:spMk id="6" creationId="{3D6F28AA-8165-0BC9-15C4-7836A8334C1D}"/>
          </ac:spMkLst>
        </pc:spChg>
        <pc:picChg chg="add del mod">
          <ac:chgData name="Derek Vasquez" userId="7096ac8e-e04a-4039-a9a5-f75cfeabab8e" providerId="ADAL" clId="{5F121314-D5D5-45F5-9C0D-EC73554910C9}" dt="2022-11-07T14:59:22.656" v="1922" actId="21"/>
          <ac:picMkLst>
            <pc:docMk/>
            <pc:sldMk cId="773539799" sldId="275"/>
            <ac:picMk id="5" creationId="{EA4BC1FE-F2DD-6EEE-8F49-A2447BE2E59F}"/>
          </ac:picMkLst>
        </pc:picChg>
        <pc:picChg chg="add del mod">
          <ac:chgData name="Derek Vasquez" userId="7096ac8e-e04a-4039-a9a5-f75cfeabab8e" providerId="ADAL" clId="{5F121314-D5D5-45F5-9C0D-EC73554910C9}" dt="2022-11-03T16:02:41.822" v="635" actId="478"/>
          <ac:picMkLst>
            <pc:docMk/>
            <pc:sldMk cId="773539799" sldId="275"/>
            <ac:picMk id="6" creationId="{43E60D68-2898-2BC0-A0CC-C167D9D6B709}"/>
          </ac:picMkLst>
        </pc:picChg>
        <pc:picChg chg="add del mod">
          <ac:chgData name="Derek Vasquez" userId="7096ac8e-e04a-4039-a9a5-f75cfeabab8e" providerId="ADAL" clId="{5F121314-D5D5-45F5-9C0D-EC73554910C9}" dt="2022-11-07T15:10:35.723" v="1960" actId="21"/>
          <ac:picMkLst>
            <pc:docMk/>
            <pc:sldMk cId="773539799" sldId="275"/>
            <ac:picMk id="7" creationId="{5D099CD8-24FD-FEF1-B696-4D21D9D57A6C}"/>
          </ac:picMkLst>
        </pc:picChg>
        <pc:picChg chg="add del mod">
          <ac:chgData name="Derek Vasquez" userId="7096ac8e-e04a-4039-a9a5-f75cfeabab8e" providerId="ADAL" clId="{5F121314-D5D5-45F5-9C0D-EC73554910C9}" dt="2022-11-07T14:57:00.268" v="1911" actId="21"/>
          <ac:picMkLst>
            <pc:docMk/>
            <pc:sldMk cId="773539799" sldId="275"/>
            <ac:picMk id="8" creationId="{9567C547-E37C-3078-C864-812C1B608440}"/>
          </ac:picMkLst>
        </pc:picChg>
      </pc:sldChg>
      <pc:sldChg chg="addSp delSp modSp add mod modClrScheme delAnim modAnim chgLayout">
        <pc:chgData name="Derek Vasquez" userId="7096ac8e-e04a-4039-a9a5-f75cfeabab8e" providerId="ADAL" clId="{5F121314-D5D5-45F5-9C0D-EC73554910C9}" dt="2022-11-11T21:37:04.814" v="6364" actId="1036"/>
        <pc:sldMkLst>
          <pc:docMk/>
          <pc:sldMk cId="214748304" sldId="618"/>
        </pc:sldMkLst>
        <pc:spChg chg="mod ord">
          <ac:chgData name="Derek Vasquez" userId="7096ac8e-e04a-4039-a9a5-f75cfeabab8e" providerId="ADAL" clId="{5F121314-D5D5-45F5-9C0D-EC73554910C9}" dt="2022-11-03T18:40:28.309" v="662" actId="700"/>
          <ac:spMkLst>
            <pc:docMk/>
            <pc:sldMk cId="214748304" sldId="618"/>
            <ac:spMk id="2" creationId="{F84C029F-25EE-8941-EBE3-2BA09E257441}"/>
          </ac:spMkLst>
        </pc:spChg>
        <pc:spChg chg="mod ord">
          <ac:chgData name="Derek Vasquez" userId="7096ac8e-e04a-4039-a9a5-f75cfeabab8e" providerId="ADAL" clId="{5F121314-D5D5-45F5-9C0D-EC73554910C9}" dt="2022-11-03T18:40:35.387" v="663" actId="1076"/>
          <ac:spMkLst>
            <pc:docMk/>
            <pc:sldMk cId="214748304" sldId="618"/>
            <ac:spMk id="3" creationId="{61673641-253C-89A0-8A69-F8A3FF88F2F1}"/>
          </ac:spMkLst>
        </pc:spChg>
        <pc:spChg chg="del">
          <ac:chgData name="Derek Vasquez" userId="7096ac8e-e04a-4039-a9a5-f75cfeabab8e" providerId="ADAL" clId="{5F121314-D5D5-45F5-9C0D-EC73554910C9}" dt="2022-11-04T20:54:33.169" v="1501" actId="478"/>
          <ac:spMkLst>
            <pc:docMk/>
            <pc:sldMk cId="214748304" sldId="618"/>
            <ac:spMk id="5" creationId="{2E20C80B-6EF0-6DC1-D77E-B0D17A2896EF}"/>
          </ac:spMkLst>
        </pc:spChg>
        <pc:spChg chg="add del mod">
          <ac:chgData name="Derek Vasquez" userId="7096ac8e-e04a-4039-a9a5-f75cfeabab8e" providerId="ADAL" clId="{5F121314-D5D5-45F5-9C0D-EC73554910C9}" dt="2022-11-10T17:24:51.266" v="2543" actId="478"/>
          <ac:spMkLst>
            <pc:docMk/>
            <pc:sldMk cId="214748304" sldId="618"/>
            <ac:spMk id="5" creationId="{E6C64DCD-D7CA-E19E-2B24-4D972D7D9989}"/>
          </ac:spMkLst>
        </pc:spChg>
        <pc:spChg chg="mod ord modVis">
          <ac:chgData name="Derek Vasquez" userId="7096ac8e-e04a-4039-a9a5-f75cfeabab8e" providerId="ADAL" clId="{5F121314-D5D5-45F5-9C0D-EC73554910C9}" dt="2022-11-11T21:37:04.814" v="6364" actId="1036"/>
          <ac:spMkLst>
            <pc:docMk/>
            <pc:sldMk cId="214748304" sldId="618"/>
            <ac:spMk id="6" creationId="{15712254-2915-65AD-1C33-92C8413D9D4D}"/>
          </ac:spMkLst>
        </pc:spChg>
        <pc:spChg chg="mod ord modVis">
          <ac:chgData name="Derek Vasquez" userId="7096ac8e-e04a-4039-a9a5-f75cfeabab8e" providerId="ADAL" clId="{5F121314-D5D5-45F5-9C0D-EC73554910C9}" dt="2022-11-11T21:37:04.814" v="6364" actId="1036"/>
          <ac:spMkLst>
            <pc:docMk/>
            <pc:sldMk cId="214748304" sldId="618"/>
            <ac:spMk id="7" creationId="{F34949E0-27E0-FD9E-29E2-A15BBA90159E}"/>
          </ac:spMkLst>
        </pc:spChg>
        <pc:spChg chg="add mod">
          <ac:chgData name="Derek Vasquez" userId="7096ac8e-e04a-4039-a9a5-f75cfeabab8e" providerId="ADAL" clId="{5F121314-D5D5-45F5-9C0D-EC73554910C9}" dt="2022-11-10T17:25:57.561" v="2597" actId="1076"/>
          <ac:spMkLst>
            <pc:docMk/>
            <pc:sldMk cId="214748304" sldId="618"/>
            <ac:spMk id="9" creationId="{B0AE2FF1-AF23-8451-5443-58A55EBDEE47}"/>
          </ac:spMkLst>
        </pc:spChg>
        <pc:spChg chg="mod ord modVis">
          <ac:chgData name="Derek Vasquez" userId="7096ac8e-e04a-4039-a9a5-f75cfeabab8e" providerId="ADAL" clId="{5F121314-D5D5-45F5-9C0D-EC73554910C9}" dt="2022-11-11T21:37:04.814" v="6364" actId="1036"/>
          <ac:spMkLst>
            <pc:docMk/>
            <pc:sldMk cId="214748304" sldId="618"/>
            <ac:spMk id="10" creationId="{FBC0AC9F-F1E2-27F2-92D9-B922DC0C822B}"/>
          </ac:spMkLst>
        </pc:spChg>
        <pc:spChg chg="add mod">
          <ac:chgData name="Derek Vasquez" userId="7096ac8e-e04a-4039-a9a5-f75cfeabab8e" providerId="ADAL" clId="{5F121314-D5D5-45F5-9C0D-EC73554910C9}" dt="2022-11-11T14:15:15.428" v="3292" actId="1076"/>
          <ac:spMkLst>
            <pc:docMk/>
            <pc:sldMk cId="214748304" sldId="618"/>
            <ac:spMk id="16" creationId="{4CD10159-17F0-5FC1-FADB-6FE6390CB3D2}"/>
          </ac:spMkLst>
        </pc:spChg>
        <pc:spChg chg="mod ord modVis">
          <ac:chgData name="Derek Vasquez" userId="7096ac8e-e04a-4039-a9a5-f75cfeabab8e" providerId="ADAL" clId="{5F121314-D5D5-45F5-9C0D-EC73554910C9}" dt="2022-11-11T21:37:04.814" v="6364" actId="1036"/>
          <ac:spMkLst>
            <pc:docMk/>
            <pc:sldMk cId="214748304" sldId="618"/>
            <ac:spMk id="17" creationId="{1A05FB2A-0CE1-958F-1DFB-BB30076FF3B1}"/>
          </ac:spMkLst>
        </pc:spChg>
        <pc:spChg chg="add mod">
          <ac:chgData name="Derek Vasquez" userId="7096ac8e-e04a-4039-a9a5-f75cfeabab8e" providerId="ADAL" clId="{5F121314-D5D5-45F5-9C0D-EC73554910C9}" dt="2022-11-11T14:15:01.780" v="3288" actId="1076"/>
          <ac:spMkLst>
            <pc:docMk/>
            <pc:sldMk cId="214748304" sldId="618"/>
            <ac:spMk id="18" creationId="{69E25305-AD85-FEAC-9303-C846A3C13D15}"/>
          </ac:spMkLst>
        </pc:spChg>
        <pc:spChg chg="add mod">
          <ac:chgData name="Derek Vasquez" userId="7096ac8e-e04a-4039-a9a5-f75cfeabab8e" providerId="ADAL" clId="{5F121314-D5D5-45F5-9C0D-EC73554910C9}" dt="2022-11-11T14:14:51.766" v="3285" actId="1076"/>
          <ac:spMkLst>
            <pc:docMk/>
            <pc:sldMk cId="214748304" sldId="618"/>
            <ac:spMk id="19" creationId="{25A01AC3-5291-4719-390A-2674C83179C4}"/>
          </ac:spMkLst>
        </pc:spChg>
        <pc:spChg chg="add mod">
          <ac:chgData name="Derek Vasquez" userId="7096ac8e-e04a-4039-a9a5-f75cfeabab8e" providerId="ADAL" clId="{5F121314-D5D5-45F5-9C0D-EC73554910C9}" dt="2022-11-11T14:14:43.165" v="3282" actId="1076"/>
          <ac:spMkLst>
            <pc:docMk/>
            <pc:sldMk cId="214748304" sldId="618"/>
            <ac:spMk id="20" creationId="{3A5CEBEA-355A-3C5E-68D4-6347A49CB0AC}"/>
          </ac:spMkLst>
        </pc:spChg>
        <pc:spChg chg="add mod">
          <ac:chgData name="Derek Vasquez" userId="7096ac8e-e04a-4039-a9a5-f75cfeabab8e" providerId="ADAL" clId="{5F121314-D5D5-45F5-9C0D-EC73554910C9}" dt="2022-11-11T14:15:18.955" v="3293" actId="1076"/>
          <ac:spMkLst>
            <pc:docMk/>
            <pc:sldMk cId="214748304" sldId="618"/>
            <ac:spMk id="21" creationId="{28998C07-0758-F590-33D2-229904E456E0}"/>
          </ac:spMkLst>
        </pc:spChg>
        <pc:spChg chg="mod modVis">
          <ac:chgData name="Derek Vasquez" userId="7096ac8e-e04a-4039-a9a5-f75cfeabab8e" providerId="ADAL" clId="{5F121314-D5D5-45F5-9C0D-EC73554910C9}" dt="2022-11-10T17:26:07.218" v="2611" actId="1036"/>
          <ac:spMkLst>
            <pc:docMk/>
            <pc:sldMk cId="214748304" sldId="618"/>
            <ac:spMk id="24" creationId="{228CB6CF-C1F6-2B71-DB5A-1996D8EBB026}"/>
          </ac:spMkLst>
        </pc:spChg>
        <pc:spChg chg="mod">
          <ac:chgData name="Derek Vasquez" userId="7096ac8e-e04a-4039-a9a5-f75cfeabab8e" providerId="ADAL" clId="{5F121314-D5D5-45F5-9C0D-EC73554910C9}" dt="2022-11-04T20:50:09.220" v="1432" actId="1076"/>
          <ac:spMkLst>
            <pc:docMk/>
            <pc:sldMk cId="214748304" sldId="618"/>
            <ac:spMk id="25" creationId="{AB25E7D2-FDB8-5B8D-99CF-187312DD2573}"/>
          </ac:spMkLst>
        </pc:spChg>
        <pc:spChg chg="mod">
          <ac:chgData name="Derek Vasquez" userId="7096ac8e-e04a-4039-a9a5-f75cfeabab8e" providerId="ADAL" clId="{5F121314-D5D5-45F5-9C0D-EC73554910C9}" dt="2022-11-04T19:11:23.247" v="920" actId="1076"/>
          <ac:spMkLst>
            <pc:docMk/>
            <pc:sldMk cId="214748304" sldId="618"/>
            <ac:spMk id="26" creationId="{DDD5B6A0-736E-2770-822A-0FF7DE3868EA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27" creationId="{EBA5762A-3373-F9EA-E6FD-2E4BFD625ED2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28" creationId="{BFF6FBBC-52B4-B12C-DB8B-D6722513D976}"/>
          </ac:spMkLst>
        </pc:spChg>
        <pc:spChg chg="mod modVis">
          <ac:chgData name="Derek Vasquez" userId="7096ac8e-e04a-4039-a9a5-f75cfeabab8e" providerId="ADAL" clId="{5F121314-D5D5-45F5-9C0D-EC73554910C9}" dt="2022-11-10T17:26:07.218" v="2611" actId="1036"/>
          <ac:spMkLst>
            <pc:docMk/>
            <pc:sldMk cId="214748304" sldId="618"/>
            <ac:spMk id="29" creationId="{F8844B4F-6C3A-AB87-2FB4-C87B9D036643}"/>
          </ac:spMkLst>
        </pc:spChg>
        <pc:spChg chg="mod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30" creationId="{C239D47B-44BA-1D3D-E978-B250C92923A3}"/>
          </ac:spMkLst>
        </pc:spChg>
        <pc:spChg chg="mod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31" creationId="{CFA28690-548C-F485-B401-54B013DCF3C2}"/>
          </ac:spMkLst>
        </pc:spChg>
        <pc:spChg chg="mod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32" creationId="{0115CD51-EA93-2C24-1EB2-A8DDEE539C6F}"/>
          </ac:spMkLst>
        </pc:spChg>
        <pc:spChg chg="mod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37" creationId="{B5A38165-D840-029D-3824-231B71528CF9}"/>
          </ac:spMkLst>
        </pc:spChg>
        <pc:spChg chg="mod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38" creationId="{38381B19-1817-BA3F-7B8F-55AE686C3045}"/>
          </ac:spMkLst>
        </pc:spChg>
        <pc:spChg chg="mod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39" creationId="{8AB53C58-8352-7551-1FEF-B46D45D40C95}"/>
          </ac:spMkLst>
        </pc:spChg>
        <pc:spChg chg="mod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40" creationId="{9C421643-B7D5-5F1D-8DF7-522586D9E706}"/>
          </ac:spMkLst>
        </pc:spChg>
        <pc:spChg chg="mod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41" creationId="{AA293C5B-440E-4E8A-CC75-87392610D2F2}"/>
          </ac:spMkLst>
        </pc:spChg>
        <pc:spChg chg="mod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42" creationId="{67334A76-27FA-55E6-0025-5D7155EF58B9}"/>
          </ac:spMkLst>
        </pc:spChg>
        <pc:spChg chg="mod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43" creationId="{E5379B0E-67DF-07E1-50FD-DA4535089E7B}"/>
          </ac:spMkLst>
        </pc:spChg>
        <pc:spChg chg="mod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44" creationId="{3599D8BD-AE34-C449-DD7B-CC823D472850}"/>
          </ac:spMkLst>
        </pc:spChg>
        <pc:spChg chg="mod modVis">
          <ac:chgData name="Derek Vasquez" userId="7096ac8e-e04a-4039-a9a5-f75cfeabab8e" providerId="ADAL" clId="{5F121314-D5D5-45F5-9C0D-EC73554910C9}" dt="2022-11-04T20:53:05.277" v="1470" actId="14429"/>
          <ac:spMkLst>
            <pc:docMk/>
            <pc:sldMk cId="214748304" sldId="618"/>
            <ac:spMk id="48" creationId="{BD130703-62BF-FA07-B29D-F2089B2F4215}"/>
          </ac:spMkLst>
        </pc:spChg>
        <pc:spChg chg="mod modVis">
          <ac:chgData name="Derek Vasquez" userId="7096ac8e-e04a-4039-a9a5-f75cfeabab8e" providerId="ADAL" clId="{5F121314-D5D5-45F5-9C0D-EC73554910C9}" dt="2022-11-10T17:26:07.218" v="2611" actId="1036"/>
          <ac:spMkLst>
            <pc:docMk/>
            <pc:sldMk cId="214748304" sldId="618"/>
            <ac:spMk id="56" creationId="{F9FE7E49-33D0-5BE0-69F4-8D44D0FA3BB7}"/>
          </ac:spMkLst>
        </pc:spChg>
        <pc:spChg chg="mod">
          <ac:chgData name="Derek Vasquez" userId="7096ac8e-e04a-4039-a9a5-f75cfeabab8e" providerId="ADAL" clId="{5F121314-D5D5-45F5-9C0D-EC73554910C9}" dt="2022-11-04T19:11:18.276" v="919" actId="1076"/>
          <ac:spMkLst>
            <pc:docMk/>
            <pc:sldMk cId="214748304" sldId="618"/>
            <ac:spMk id="57" creationId="{84508D73-FD34-5D79-D663-60FD92E083A9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62" creationId="{CB1102E3-DE37-138D-B7DE-AC9012A3CF67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63" creationId="{4B040F0F-3922-8160-1F4D-DF27696A32C5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65" creationId="{2428D7F4-2748-A8A5-FD09-3CE1E84AB843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70" creationId="{BD98FED9-6492-3D83-C777-D1B7CA5B94F9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71" creationId="{0882924A-1936-EB9D-CCF7-3BC654B37CA2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76" creationId="{5D620F03-CD6E-AFFF-04D2-08654CCBD582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77" creationId="{2C3F408B-11D1-DA6E-C3F5-9E1859884860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78" creationId="{0668BC4F-CF0E-C25F-C7E6-3EDC1CACC213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79" creationId="{F7293FAF-62CC-2A16-1213-EFEC49807CAE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80" creationId="{A57B1F7E-2754-5876-F5B2-D1295F864973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87" creationId="{129C6F13-194F-16CB-5092-819941554E0E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88" creationId="{DF52FB88-C26B-737E-9327-499028EA45B3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89" creationId="{4DAD7A16-294F-5C39-DB76-31653D7BF172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90" creationId="{5EB650BD-66D9-3D29-3187-A864B7241B75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91" creationId="{5636C5D9-4896-96E2-10E1-7BEEDBD1F71D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94" creationId="{66417706-7B72-3967-6610-7A096290DBFA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95" creationId="{C7663D36-6AD5-34A5-CE73-34697D0F9AF5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97" creationId="{69C049BB-91CB-2196-2719-B664CF3CD66E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98" creationId="{D8B68138-0491-7C48-AC41-2F4B4358AD2E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99" creationId="{61F2383E-8782-A939-1C80-0F81DCB52C13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100" creationId="{7BFE09E0-F890-69A2-9EE4-D8BC7164B8AF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101" creationId="{46B1F681-B8C7-2A10-5E25-32C8C79184ED}"/>
          </ac:spMkLst>
        </pc:spChg>
        <pc:spChg chg="mod modVis">
          <ac:chgData name="Derek Vasquez" userId="7096ac8e-e04a-4039-a9a5-f75cfeabab8e" providerId="ADAL" clId="{5F121314-D5D5-45F5-9C0D-EC73554910C9}" dt="2022-11-10T17:26:07.218" v="2611" actId="1036"/>
          <ac:spMkLst>
            <pc:docMk/>
            <pc:sldMk cId="214748304" sldId="618"/>
            <ac:spMk id="102" creationId="{F5F046F4-88A0-2319-BCB8-2FCBA0DB27B8}"/>
          </ac:spMkLst>
        </pc:spChg>
        <pc:spChg chg="mod">
          <ac:chgData name="Derek Vasquez" userId="7096ac8e-e04a-4039-a9a5-f75cfeabab8e" providerId="ADAL" clId="{5F121314-D5D5-45F5-9C0D-EC73554910C9}" dt="2022-11-04T20:06:55.939" v="1294" actId="1076"/>
          <ac:spMkLst>
            <pc:docMk/>
            <pc:sldMk cId="214748304" sldId="618"/>
            <ac:spMk id="106" creationId="{9DF27118-E64F-0BCF-5418-740187EB5115}"/>
          </ac:spMkLst>
        </pc:spChg>
        <pc:spChg chg="mod">
          <ac:chgData name="Derek Vasquez" userId="7096ac8e-e04a-4039-a9a5-f75cfeabab8e" providerId="ADAL" clId="{5F121314-D5D5-45F5-9C0D-EC73554910C9}" dt="2022-11-04T19:09:22.307" v="905" actId="165"/>
          <ac:spMkLst>
            <pc:docMk/>
            <pc:sldMk cId="214748304" sldId="618"/>
            <ac:spMk id="107" creationId="{11C63604-A6FB-4316-44ED-0B8E38DEBB2A}"/>
          </ac:spMkLst>
        </pc:spChg>
        <pc:spChg chg="mod">
          <ac:chgData name="Derek Vasquez" userId="7096ac8e-e04a-4039-a9a5-f75cfeabab8e" providerId="ADAL" clId="{5F121314-D5D5-45F5-9C0D-EC73554910C9}" dt="2022-11-04T19:09:54.352" v="911" actId="165"/>
          <ac:spMkLst>
            <pc:docMk/>
            <pc:sldMk cId="214748304" sldId="618"/>
            <ac:spMk id="108" creationId="{AD2EDA3F-6BE6-A94C-B7FC-CE1E68686F0D}"/>
          </ac:spMkLst>
        </pc:spChg>
        <pc:spChg chg="mod modVis">
          <ac:chgData name="Derek Vasquez" userId="7096ac8e-e04a-4039-a9a5-f75cfeabab8e" providerId="ADAL" clId="{5F121314-D5D5-45F5-9C0D-EC73554910C9}" dt="2022-11-11T21:31:55.038" v="6313" actId="14100"/>
          <ac:spMkLst>
            <pc:docMk/>
            <pc:sldMk cId="214748304" sldId="618"/>
            <ac:spMk id="109" creationId="{B1F1A52F-3449-A334-BE1F-018BF98BE123}"/>
          </ac:spMkLst>
        </pc:spChg>
        <pc:spChg chg="mod modVis">
          <ac:chgData name="Derek Vasquez" userId="7096ac8e-e04a-4039-a9a5-f75cfeabab8e" providerId="ADAL" clId="{5F121314-D5D5-45F5-9C0D-EC73554910C9}" dt="2022-11-10T17:26:07.218" v="2611" actId="1036"/>
          <ac:spMkLst>
            <pc:docMk/>
            <pc:sldMk cId="214748304" sldId="618"/>
            <ac:spMk id="111" creationId="{F8A7FA8B-8BC3-F197-C803-F1F9269D52B0}"/>
          </ac:spMkLst>
        </pc:spChg>
        <pc:spChg chg="del mod modVis">
          <ac:chgData name="Derek Vasquez" userId="7096ac8e-e04a-4039-a9a5-f75cfeabab8e" providerId="ADAL" clId="{5F121314-D5D5-45F5-9C0D-EC73554910C9}" dt="2022-11-10T17:23:09.231" v="2515" actId="478"/>
          <ac:spMkLst>
            <pc:docMk/>
            <pc:sldMk cId="214748304" sldId="618"/>
            <ac:spMk id="112" creationId="{F0C04C1E-45DB-3849-2FCD-7C0A3F31635F}"/>
          </ac:spMkLst>
        </pc:spChg>
        <pc:spChg chg="mod modVis">
          <ac:chgData name="Derek Vasquez" userId="7096ac8e-e04a-4039-a9a5-f75cfeabab8e" providerId="ADAL" clId="{5F121314-D5D5-45F5-9C0D-EC73554910C9}" dt="2022-11-10T17:26:07.218" v="2611" actId="1036"/>
          <ac:spMkLst>
            <pc:docMk/>
            <pc:sldMk cId="214748304" sldId="618"/>
            <ac:spMk id="114" creationId="{532657C0-8E86-686D-B342-6D8D8DCCC602}"/>
          </ac:spMkLst>
        </pc:spChg>
        <pc:spChg chg="mod">
          <ac:chgData name="Derek Vasquez" userId="7096ac8e-e04a-4039-a9a5-f75cfeabab8e" providerId="ADAL" clId="{5F121314-D5D5-45F5-9C0D-EC73554910C9}" dt="2022-11-04T19:09:54.352" v="911" actId="165"/>
          <ac:spMkLst>
            <pc:docMk/>
            <pc:sldMk cId="214748304" sldId="618"/>
            <ac:spMk id="120" creationId="{95EC31CE-FF9F-DA20-E095-49C1972BC98E}"/>
          </ac:spMkLst>
        </pc:spChg>
        <pc:spChg chg="mod topLvl">
          <ac:chgData name="Derek Vasquez" userId="7096ac8e-e04a-4039-a9a5-f75cfeabab8e" providerId="ADAL" clId="{5F121314-D5D5-45F5-9C0D-EC73554910C9}" dt="2022-11-04T20:49:37.517" v="1427" actId="208"/>
          <ac:spMkLst>
            <pc:docMk/>
            <pc:sldMk cId="214748304" sldId="618"/>
            <ac:spMk id="121" creationId="{78B691CC-0492-C55B-B110-5BB3C6CA5AD4}"/>
          </ac:spMkLst>
        </pc:spChg>
        <pc:spChg chg="mod topLvl">
          <ac:chgData name="Derek Vasquez" userId="7096ac8e-e04a-4039-a9a5-f75cfeabab8e" providerId="ADAL" clId="{5F121314-D5D5-45F5-9C0D-EC73554910C9}" dt="2022-11-04T20:49:37.517" v="1427" actId="208"/>
          <ac:spMkLst>
            <pc:docMk/>
            <pc:sldMk cId="214748304" sldId="618"/>
            <ac:spMk id="123" creationId="{C581B301-A586-342A-5717-3D34032023F7}"/>
          </ac:spMkLst>
        </pc:spChg>
        <pc:spChg chg="mod topLvl">
          <ac:chgData name="Derek Vasquez" userId="7096ac8e-e04a-4039-a9a5-f75cfeabab8e" providerId="ADAL" clId="{5F121314-D5D5-45F5-9C0D-EC73554910C9}" dt="2022-11-04T19:56:33.036" v="1290" actId="165"/>
          <ac:spMkLst>
            <pc:docMk/>
            <pc:sldMk cId="214748304" sldId="618"/>
            <ac:spMk id="125" creationId="{00F11AEE-2C55-BADD-EBCD-5FAC7986FF46}"/>
          </ac:spMkLst>
        </pc:spChg>
        <pc:spChg chg="mod topLvl">
          <ac:chgData name="Derek Vasquez" userId="7096ac8e-e04a-4039-a9a5-f75cfeabab8e" providerId="ADAL" clId="{5F121314-D5D5-45F5-9C0D-EC73554910C9}" dt="2022-11-04T19:09:29.599" v="907" actId="338"/>
          <ac:spMkLst>
            <pc:docMk/>
            <pc:sldMk cId="214748304" sldId="618"/>
            <ac:spMk id="126" creationId="{91CD121C-6121-AFC3-36EE-CF8A253F56D6}"/>
          </ac:spMkLst>
        </pc:spChg>
        <pc:spChg chg="mod topLvl">
          <ac:chgData name="Derek Vasquez" userId="7096ac8e-e04a-4039-a9a5-f75cfeabab8e" providerId="ADAL" clId="{5F121314-D5D5-45F5-9C0D-EC73554910C9}" dt="2022-11-11T21:32:07.434" v="6314" actId="14100"/>
          <ac:spMkLst>
            <pc:docMk/>
            <pc:sldMk cId="214748304" sldId="618"/>
            <ac:spMk id="127" creationId="{0283D0AB-D8FC-D9E3-9AAA-39062FAFC789}"/>
          </ac:spMkLst>
        </pc:spChg>
        <pc:spChg chg="mod modVis">
          <ac:chgData name="Derek Vasquez" userId="7096ac8e-e04a-4039-a9a5-f75cfeabab8e" providerId="ADAL" clId="{5F121314-D5D5-45F5-9C0D-EC73554910C9}" dt="2022-11-11T21:31:00.443" v="6309" actId="1037"/>
          <ac:spMkLst>
            <pc:docMk/>
            <pc:sldMk cId="214748304" sldId="618"/>
            <ac:spMk id="129" creationId="{936E5779-9E70-6849-CCBE-AB890A024986}"/>
          </ac:spMkLst>
        </pc:spChg>
        <pc:spChg chg="mod topLvl">
          <ac:chgData name="Derek Vasquez" userId="7096ac8e-e04a-4039-a9a5-f75cfeabab8e" providerId="ADAL" clId="{5F121314-D5D5-45F5-9C0D-EC73554910C9}" dt="2022-11-04T20:49:37.517" v="1427" actId="208"/>
          <ac:spMkLst>
            <pc:docMk/>
            <pc:sldMk cId="214748304" sldId="618"/>
            <ac:spMk id="130" creationId="{05C93FB3-6366-C7A4-4832-3513EF1A4592}"/>
          </ac:spMkLst>
        </pc:spChg>
        <pc:spChg chg="mod topLvl">
          <ac:chgData name="Derek Vasquez" userId="7096ac8e-e04a-4039-a9a5-f75cfeabab8e" providerId="ADAL" clId="{5F121314-D5D5-45F5-9C0D-EC73554910C9}" dt="2022-11-04T20:49:37.517" v="1427" actId="208"/>
          <ac:spMkLst>
            <pc:docMk/>
            <pc:sldMk cId="214748304" sldId="618"/>
            <ac:spMk id="132" creationId="{26147AB4-BB87-D20F-BCFF-B0885AEAB48E}"/>
          </ac:spMkLst>
        </pc:spChg>
        <pc:spChg chg="mod ord modVis">
          <ac:chgData name="Derek Vasquez" userId="7096ac8e-e04a-4039-a9a5-f75cfeabab8e" providerId="ADAL" clId="{5F121314-D5D5-45F5-9C0D-EC73554910C9}" dt="2022-11-10T17:26:07.218" v="2611" actId="1036"/>
          <ac:spMkLst>
            <pc:docMk/>
            <pc:sldMk cId="214748304" sldId="618"/>
            <ac:spMk id="133" creationId="{E52ACE9F-9B09-F410-EF9B-2833C8E43DA7}"/>
          </ac:spMkLst>
        </pc:spChg>
        <pc:spChg chg="mod modVis">
          <ac:chgData name="Derek Vasquez" userId="7096ac8e-e04a-4039-a9a5-f75cfeabab8e" providerId="ADAL" clId="{5F121314-D5D5-45F5-9C0D-EC73554910C9}" dt="2022-11-11T21:37:04.814" v="6364" actId="1036"/>
          <ac:spMkLst>
            <pc:docMk/>
            <pc:sldMk cId="214748304" sldId="618"/>
            <ac:spMk id="146" creationId="{D2312E39-486F-4BAF-B6E7-16BEDCA40580}"/>
          </ac:spMkLst>
        </pc:spChg>
        <pc:grpChg chg="add del mod">
          <ac:chgData name="Derek Vasquez" userId="7096ac8e-e04a-4039-a9a5-f75cfeabab8e" providerId="ADAL" clId="{5F121314-D5D5-45F5-9C0D-EC73554910C9}" dt="2022-11-04T19:09:42.436" v="908" actId="165"/>
          <ac:grpSpMkLst>
            <pc:docMk/>
            <pc:sldMk cId="214748304" sldId="618"/>
            <ac:grpSpMk id="4" creationId="{F1DFD8CD-3FB5-A9EF-82E5-E8F88E035475}"/>
          </ac:grpSpMkLst>
        </pc:grpChg>
        <pc:grpChg chg="add del mod">
          <ac:chgData name="Derek Vasquez" userId="7096ac8e-e04a-4039-a9a5-f75cfeabab8e" providerId="ADAL" clId="{5F121314-D5D5-45F5-9C0D-EC73554910C9}" dt="2022-11-04T19:09:22.307" v="905" actId="165"/>
          <ac:grpSpMkLst>
            <pc:docMk/>
            <pc:sldMk cId="214748304" sldId="618"/>
            <ac:grpSpMk id="8" creationId="{03EA59B7-CCA5-5C68-9136-B04D9CB941B4}"/>
          </ac:grpSpMkLst>
        </pc:grpChg>
        <pc:grpChg chg="add del mod">
          <ac:chgData name="Derek Vasquez" userId="7096ac8e-e04a-4039-a9a5-f75cfeabab8e" providerId="ADAL" clId="{5F121314-D5D5-45F5-9C0D-EC73554910C9}" dt="2022-11-04T19:09:54.352" v="911" actId="165"/>
          <ac:grpSpMkLst>
            <pc:docMk/>
            <pc:sldMk cId="214748304" sldId="618"/>
            <ac:grpSpMk id="9" creationId="{38D12D4C-D030-13DB-E617-9A123D905078}"/>
          </ac:grpSpMkLst>
        </pc:grpChg>
        <pc:grpChg chg="add mod">
          <ac:chgData name="Derek Vasquez" userId="7096ac8e-e04a-4039-a9a5-f75cfeabab8e" providerId="ADAL" clId="{5F121314-D5D5-45F5-9C0D-EC73554910C9}" dt="2022-11-11T14:10:11.628" v="3117" actId="1076"/>
          <ac:grpSpMkLst>
            <pc:docMk/>
            <pc:sldMk cId="214748304" sldId="618"/>
            <ac:grpSpMk id="11" creationId="{CA12B91A-3E33-B373-05C9-3C47C0593403}"/>
          </ac:grpSpMkLst>
        </pc:grpChg>
        <pc:grpChg chg="add mod">
          <ac:chgData name="Derek Vasquez" userId="7096ac8e-e04a-4039-a9a5-f75cfeabab8e" providerId="ADAL" clId="{5F121314-D5D5-45F5-9C0D-EC73554910C9}" dt="2022-11-11T21:30:17.096" v="6297" actId="1038"/>
          <ac:grpSpMkLst>
            <pc:docMk/>
            <pc:sldMk cId="214748304" sldId="618"/>
            <ac:grpSpMk id="12" creationId="{818E4A43-C4CC-772B-BCB1-BEA7EDE1AEC3}"/>
          </ac:grpSpMkLst>
        </pc:grpChg>
        <pc:grpChg chg="add del mod">
          <ac:chgData name="Derek Vasquez" userId="7096ac8e-e04a-4039-a9a5-f75cfeabab8e" providerId="ADAL" clId="{5F121314-D5D5-45F5-9C0D-EC73554910C9}" dt="2022-11-10T17:26:07.218" v="2611" actId="1036"/>
          <ac:grpSpMkLst>
            <pc:docMk/>
            <pc:sldMk cId="214748304" sldId="618"/>
            <ac:grpSpMk id="13" creationId="{686ABD18-5AF7-4B24-49DD-175A23641026}"/>
          </ac:grpSpMkLst>
        </pc:grpChg>
        <pc:grpChg chg="add mod ord">
          <ac:chgData name="Derek Vasquez" userId="7096ac8e-e04a-4039-a9a5-f75cfeabab8e" providerId="ADAL" clId="{5F121314-D5D5-45F5-9C0D-EC73554910C9}" dt="2022-11-11T21:31:00.443" v="6309" actId="1037"/>
          <ac:grpSpMkLst>
            <pc:docMk/>
            <pc:sldMk cId="214748304" sldId="618"/>
            <ac:grpSpMk id="14" creationId="{2AF6BC67-0E20-D2BF-D532-B4A21CFF793E}"/>
          </ac:grpSpMkLst>
        </pc:grpChg>
        <pc:grpChg chg="mod">
          <ac:chgData name="Derek Vasquez" userId="7096ac8e-e04a-4039-a9a5-f75cfeabab8e" providerId="ADAL" clId="{5F121314-D5D5-45F5-9C0D-EC73554910C9}" dt="2022-11-04T19:56:33.036" v="1290" actId="165"/>
          <ac:grpSpMkLst>
            <pc:docMk/>
            <pc:sldMk cId="214748304" sldId="618"/>
            <ac:grpSpMk id="34" creationId="{46E1E1EC-2753-D39E-6029-34A5204A6F02}"/>
          </ac:grpSpMkLst>
        </pc:grpChg>
        <pc:grpChg chg="mod modVis">
          <ac:chgData name="Derek Vasquez" userId="7096ac8e-e04a-4039-a9a5-f75cfeabab8e" providerId="ADAL" clId="{5F121314-D5D5-45F5-9C0D-EC73554910C9}" dt="2022-11-10T17:26:07.218" v="2611" actId="1036"/>
          <ac:grpSpMkLst>
            <pc:docMk/>
            <pc:sldMk cId="214748304" sldId="618"/>
            <ac:grpSpMk id="45" creationId="{8949A17E-B694-6478-0682-B697374F0DC9}"/>
          </ac:grpSpMkLst>
        </pc:grpChg>
        <pc:grpChg chg="mod modVis">
          <ac:chgData name="Derek Vasquez" userId="7096ac8e-e04a-4039-a9a5-f75cfeabab8e" providerId="ADAL" clId="{5F121314-D5D5-45F5-9C0D-EC73554910C9}" dt="2022-11-04T20:53:07.531" v="1472" actId="14429"/>
          <ac:grpSpMkLst>
            <pc:docMk/>
            <pc:sldMk cId="214748304" sldId="618"/>
            <ac:grpSpMk id="47" creationId="{1CF389BF-8740-35BB-2304-E7CAF9A4D378}"/>
          </ac:grpSpMkLst>
        </pc:grpChg>
        <pc:grpChg chg="mod">
          <ac:chgData name="Derek Vasquez" userId="7096ac8e-e04a-4039-a9a5-f75cfeabab8e" providerId="ADAL" clId="{5F121314-D5D5-45F5-9C0D-EC73554910C9}" dt="2022-11-04T19:09:22.307" v="905" actId="165"/>
          <ac:grpSpMkLst>
            <pc:docMk/>
            <pc:sldMk cId="214748304" sldId="618"/>
            <ac:grpSpMk id="60" creationId="{D83B2BA6-01AE-205D-8B72-18F447A83063}"/>
          </ac:grpSpMkLst>
        </pc:grpChg>
        <pc:grpChg chg="mod">
          <ac:chgData name="Derek Vasquez" userId="7096ac8e-e04a-4039-a9a5-f75cfeabab8e" providerId="ADAL" clId="{5F121314-D5D5-45F5-9C0D-EC73554910C9}" dt="2022-11-04T19:09:22.307" v="905" actId="165"/>
          <ac:grpSpMkLst>
            <pc:docMk/>
            <pc:sldMk cId="214748304" sldId="618"/>
            <ac:grpSpMk id="61" creationId="{617A69B1-F303-5701-D178-68A63B5ADAF6}"/>
          </ac:grpSpMkLst>
        </pc:grpChg>
        <pc:grpChg chg="mod">
          <ac:chgData name="Derek Vasquez" userId="7096ac8e-e04a-4039-a9a5-f75cfeabab8e" providerId="ADAL" clId="{5F121314-D5D5-45F5-9C0D-EC73554910C9}" dt="2022-11-04T19:09:22.307" v="905" actId="165"/>
          <ac:grpSpMkLst>
            <pc:docMk/>
            <pc:sldMk cId="214748304" sldId="618"/>
            <ac:grpSpMk id="68" creationId="{14C84343-FE7A-C57D-F49A-25FB2368D63E}"/>
          </ac:grpSpMkLst>
        </pc:grpChg>
        <pc:grpChg chg="mod">
          <ac:chgData name="Derek Vasquez" userId="7096ac8e-e04a-4039-a9a5-f75cfeabab8e" providerId="ADAL" clId="{5F121314-D5D5-45F5-9C0D-EC73554910C9}" dt="2022-11-04T19:09:22.307" v="905" actId="165"/>
          <ac:grpSpMkLst>
            <pc:docMk/>
            <pc:sldMk cId="214748304" sldId="618"/>
            <ac:grpSpMk id="69" creationId="{1AEFF0BB-1A3F-F937-FFF2-631530092AA5}"/>
          </ac:grpSpMkLst>
        </pc:grpChg>
        <pc:grpChg chg="mod">
          <ac:chgData name="Derek Vasquez" userId="7096ac8e-e04a-4039-a9a5-f75cfeabab8e" providerId="ADAL" clId="{5F121314-D5D5-45F5-9C0D-EC73554910C9}" dt="2022-11-04T19:09:22.307" v="905" actId="165"/>
          <ac:grpSpMkLst>
            <pc:docMk/>
            <pc:sldMk cId="214748304" sldId="618"/>
            <ac:grpSpMk id="74" creationId="{DA7D8397-AB78-03FD-8CE6-0BE9574D1834}"/>
          </ac:grpSpMkLst>
        </pc:grpChg>
        <pc:grpChg chg="mod">
          <ac:chgData name="Derek Vasquez" userId="7096ac8e-e04a-4039-a9a5-f75cfeabab8e" providerId="ADAL" clId="{5F121314-D5D5-45F5-9C0D-EC73554910C9}" dt="2022-11-04T19:09:22.307" v="905" actId="165"/>
          <ac:grpSpMkLst>
            <pc:docMk/>
            <pc:sldMk cId="214748304" sldId="618"/>
            <ac:grpSpMk id="75" creationId="{F44AE096-2934-4E19-FF8D-B01184784F67}"/>
          </ac:grpSpMkLst>
        </pc:grpChg>
        <pc:grpChg chg="mod topLvl">
          <ac:chgData name="Derek Vasquez" userId="7096ac8e-e04a-4039-a9a5-f75cfeabab8e" providerId="ADAL" clId="{5F121314-D5D5-45F5-9C0D-EC73554910C9}" dt="2022-11-04T19:56:33.036" v="1290" actId="165"/>
          <ac:grpSpMkLst>
            <pc:docMk/>
            <pc:sldMk cId="214748304" sldId="618"/>
            <ac:grpSpMk id="136" creationId="{908860E8-DC4D-C222-C72C-C993A5DC5204}"/>
          </ac:grpSpMkLst>
        </pc:grpChg>
        <pc:grpChg chg="del mod">
          <ac:chgData name="Derek Vasquez" userId="7096ac8e-e04a-4039-a9a5-f75cfeabab8e" providerId="ADAL" clId="{5F121314-D5D5-45F5-9C0D-EC73554910C9}" dt="2022-11-04T20:51:05.483" v="1439" actId="165"/>
          <ac:grpSpMkLst>
            <pc:docMk/>
            <pc:sldMk cId="214748304" sldId="618"/>
            <ac:grpSpMk id="137" creationId="{58D7E5D4-D904-6332-131C-48ABE39B6B9F}"/>
          </ac:grpSpMkLst>
        </pc:grpChg>
        <pc:grpChg chg="del mod">
          <ac:chgData name="Derek Vasquez" userId="7096ac8e-e04a-4039-a9a5-f75cfeabab8e" providerId="ADAL" clId="{5F121314-D5D5-45F5-9C0D-EC73554910C9}" dt="2022-11-03T18:40:05.928" v="660" actId="165"/>
          <ac:grpSpMkLst>
            <pc:docMk/>
            <pc:sldMk cId="214748304" sldId="618"/>
            <ac:grpSpMk id="138" creationId="{A65EC9AA-777A-5C6A-17B0-1601A4C32813}"/>
          </ac:grpSpMkLst>
        </pc:grpChg>
        <pc:grpChg chg="mod topLvl">
          <ac:chgData name="Derek Vasquez" userId="7096ac8e-e04a-4039-a9a5-f75cfeabab8e" providerId="ADAL" clId="{5F121314-D5D5-45F5-9C0D-EC73554910C9}" dt="2022-11-04T19:09:29.599" v="907" actId="338"/>
          <ac:grpSpMkLst>
            <pc:docMk/>
            <pc:sldMk cId="214748304" sldId="618"/>
            <ac:grpSpMk id="139" creationId="{AEA0BCAF-00CE-CD80-25E8-5F6D595A62F3}"/>
          </ac:grpSpMkLst>
        </pc:grpChg>
        <pc:grpChg chg="del mod">
          <ac:chgData name="Derek Vasquez" userId="7096ac8e-e04a-4039-a9a5-f75cfeabab8e" providerId="ADAL" clId="{5F121314-D5D5-45F5-9C0D-EC73554910C9}" dt="2022-11-03T18:40:54.170" v="669" actId="165"/>
          <ac:grpSpMkLst>
            <pc:docMk/>
            <pc:sldMk cId="214748304" sldId="618"/>
            <ac:grpSpMk id="140" creationId="{86DC84A8-D2EA-D9BB-44F5-DB6210115366}"/>
          </ac:grpSpMkLst>
        </pc:grpChg>
        <pc:grpChg chg="mod modVis">
          <ac:chgData name="Derek Vasquez" userId="7096ac8e-e04a-4039-a9a5-f75cfeabab8e" providerId="ADAL" clId="{5F121314-D5D5-45F5-9C0D-EC73554910C9}" dt="2022-11-10T17:26:07.218" v="2611" actId="1036"/>
          <ac:grpSpMkLst>
            <pc:docMk/>
            <pc:sldMk cId="214748304" sldId="618"/>
            <ac:grpSpMk id="141" creationId="{379B78D8-947D-E10E-7C99-5F99CEBD9DCF}"/>
          </ac:grpSpMkLst>
        </pc:grpChg>
        <pc:grpChg chg="mod topLvl">
          <ac:chgData name="Derek Vasquez" userId="7096ac8e-e04a-4039-a9a5-f75cfeabab8e" providerId="ADAL" clId="{5F121314-D5D5-45F5-9C0D-EC73554910C9}" dt="2022-11-04T19:10:02.675" v="913" actId="338"/>
          <ac:grpSpMkLst>
            <pc:docMk/>
            <pc:sldMk cId="214748304" sldId="618"/>
            <ac:grpSpMk id="142" creationId="{D05450A3-D85C-A937-FD68-D0A37D09D4BF}"/>
          </ac:grpSpMkLst>
        </pc:grpChg>
        <pc:grpChg chg="del">
          <ac:chgData name="Derek Vasquez" userId="7096ac8e-e04a-4039-a9a5-f75cfeabab8e" providerId="ADAL" clId="{5F121314-D5D5-45F5-9C0D-EC73554910C9}" dt="2022-11-03T18:41:06.414" v="672" actId="165"/>
          <ac:grpSpMkLst>
            <pc:docMk/>
            <pc:sldMk cId="214748304" sldId="618"/>
            <ac:grpSpMk id="143" creationId="{0E194877-6648-C2BA-F26D-5171427797C0}"/>
          </ac:grpSpMkLst>
        </pc:grpChg>
        <pc:grpChg chg="del mod">
          <ac:chgData name="Derek Vasquez" userId="7096ac8e-e04a-4039-a9a5-f75cfeabab8e" providerId="ADAL" clId="{5F121314-D5D5-45F5-9C0D-EC73554910C9}" dt="2022-11-03T18:42:49.306" v="678" actId="165"/>
          <ac:grpSpMkLst>
            <pc:docMk/>
            <pc:sldMk cId="214748304" sldId="618"/>
            <ac:grpSpMk id="144" creationId="{CC7D5660-47B3-07C4-9194-0CBC3B5DBD62}"/>
          </ac:grpSpMkLst>
        </pc:grpChg>
        <pc:grpChg chg="del mod modVis">
          <ac:chgData name="Derek Vasquez" userId="7096ac8e-e04a-4039-a9a5-f75cfeabab8e" providerId="ADAL" clId="{5F121314-D5D5-45F5-9C0D-EC73554910C9}" dt="2022-11-10T17:23:08.251" v="2514" actId="478"/>
          <ac:grpSpMkLst>
            <pc:docMk/>
            <pc:sldMk cId="214748304" sldId="618"/>
            <ac:grpSpMk id="145" creationId="{60D75DA1-DC89-5B45-6997-1DE171EE87DC}"/>
          </ac:grpSpMkLst>
        </pc:grpChg>
        <pc:picChg chg="add mod">
          <ac:chgData name="Derek Vasquez" userId="7096ac8e-e04a-4039-a9a5-f75cfeabab8e" providerId="ADAL" clId="{5F121314-D5D5-45F5-9C0D-EC73554910C9}" dt="2022-11-11T14:15:04.368" v="3290" actId="1076"/>
          <ac:picMkLst>
            <pc:docMk/>
            <pc:sldMk cId="214748304" sldId="618"/>
            <ac:picMk id="15" creationId="{8032282D-8670-FB5C-1071-B0FBCF6BDCC9}"/>
          </ac:picMkLst>
        </pc:picChg>
        <pc:picChg chg="mod">
          <ac:chgData name="Derek Vasquez" userId="7096ac8e-e04a-4039-a9a5-f75cfeabab8e" providerId="ADAL" clId="{5F121314-D5D5-45F5-9C0D-EC73554910C9}" dt="2022-11-04T19:56:33.036" v="1290" actId="165"/>
          <ac:picMkLst>
            <pc:docMk/>
            <pc:sldMk cId="214748304" sldId="618"/>
            <ac:picMk id="33" creationId="{274B1113-B576-5ADE-5989-CFF00BEB96A7}"/>
          </ac:picMkLst>
        </pc:picChg>
        <pc:picChg chg="mod">
          <ac:chgData name="Derek Vasquez" userId="7096ac8e-e04a-4039-a9a5-f75cfeabab8e" providerId="ADAL" clId="{5F121314-D5D5-45F5-9C0D-EC73554910C9}" dt="2022-11-04T19:56:33.036" v="1290" actId="165"/>
          <ac:picMkLst>
            <pc:docMk/>
            <pc:sldMk cId="214748304" sldId="618"/>
            <ac:picMk id="35" creationId="{0509B7DB-C698-AA4E-1BC8-8936CC6E01C3}"/>
          </ac:picMkLst>
        </pc:picChg>
        <pc:picChg chg="mod">
          <ac:chgData name="Derek Vasquez" userId="7096ac8e-e04a-4039-a9a5-f75cfeabab8e" providerId="ADAL" clId="{5F121314-D5D5-45F5-9C0D-EC73554910C9}" dt="2022-11-04T19:56:33.036" v="1290" actId="165"/>
          <ac:picMkLst>
            <pc:docMk/>
            <pc:sldMk cId="214748304" sldId="618"/>
            <ac:picMk id="36" creationId="{F0AABBA7-2DC0-14D6-6D9E-7BB7BE8FAB3B}"/>
          </ac:picMkLst>
        </pc:picChg>
        <pc:picChg chg="mod">
          <ac:chgData name="Derek Vasquez" userId="7096ac8e-e04a-4039-a9a5-f75cfeabab8e" providerId="ADAL" clId="{5F121314-D5D5-45F5-9C0D-EC73554910C9}" dt="2022-11-04T19:09:54.352" v="911" actId="165"/>
          <ac:picMkLst>
            <pc:docMk/>
            <pc:sldMk cId="214748304" sldId="618"/>
            <ac:picMk id="117" creationId="{26FD60DF-FC0D-F908-D26D-2E8EE2F23FCB}"/>
          </ac:picMkLst>
        </pc:picChg>
        <pc:picChg chg="mod">
          <ac:chgData name="Derek Vasquez" userId="7096ac8e-e04a-4039-a9a5-f75cfeabab8e" providerId="ADAL" clId="{5F121314-D5D5-45F5-9C0D-EC73554910C9}" dt="2022-11-04T19:09:54.352" v="911" actId="165"/>
          <ac:picMkLst>
            <pc:docMk/>
            <pc:sldMk cId="214748304" sldId="618"/>
            <ac:picMk id="118" creationId="{8A03F978-7B20-9FB3-85D2-08828203A16B}"/>
          </ac:picMkLst>
        </pc:picChg>
        <pc:picChg chg="mod">
          <ac:chgData name="Derek Vasquez" userId="7096ac8e-e04a-4039-a9a5-f75cfeabab8e" providerId="ADAL" clId="{5F121314-D5D5-45F5-9C0D-EC73554910C9}" dt="2022-11-04T19:09:54.352" v="911" actId="165"/>
          <ac:picMkLst>
            <pc:docMk/>
            <pc:sldMk cId="214748304" sldId="618"/>
            <ac:picMk id="119" creationId="{B6771D2D-C25B-230F-FF8E-C7CDA28C1A30}"/>
          </ac:picMkLst>
        </pc:picChg>
        <pc:picChg chg="mod topLvl">
          <ac:chgData name="Derek Vasquez" userId="7096ac8e-e04a-4039-a9a5-f75cfeabab8e" providerId="ADAL" clId="{5F121314-D5D5-45F5-9C0D-EC73554910C9}" dt="2022-11-04T20:49:37.517" v="1427" actId="208"/>
          <ac:picMkLst>
            <pc:docMk/>
            <pc:sldMk cId="214748304" sldId="618"/>
            <ac:picMk id="122" creationId="{AA597214-D1C7-6C61-B1D3-7D597A8D4E3A}"/>
          </ac:picMkLst>
        </pc:picChg>
        <pc:picChg chg="mod">
          <ac:chgData name="Derek Vasquez" userId="7096ac8e-e04a-4039-a9a5-f75cfeabab8e" providerId="ADAL" clId="{5F121314-D5D5-45F5-9C0D-EC73554910C9}" dt="2022-11-04T19:09:54.352" v="911" actId="165"/>
          <ac:picMkLst>
            <pc:docMk/>
            <pc:sldMk cId="214748304" sldId="618"/>
            <ac:picMk id="124" creationId="{BB4B3867-F27B-53A6-B968-00CBC261304B}"/>
          </ac:picMkLst>
        </pc:picChg>
        <pc:cxnChg chg="mod topLvl modVis">
          <ac:chgData name="Derek Vasquez" userId="7096ac8e-e04a-4039-a9a5-f75cfeabab8e" providerId="ADAL" clId="{5F121314-D5D5-45F5-9C0D-EC73554910C9}" dt="2022-11-10T17:26:07.218" v="2611" actId="1036"/>
          <ac:cxnSpMkLst>
            <pc:docMk/>
            <pc:sldMk cId="214748304" sldId="618"/>
            <ac:cxnSpMk id="54" creationId="{98D9FA54-99B8-1694-3C8D-8AAC634E944A}"/>
          </ac:cxnSpMkLst>
        </pc:cxnChg>
        <pc:cxnChg chg="mod topLvl modVis">
          <ac:chgData name="Derek Vasquez" userId="7096ac8e-e04a-4039-a9a5-f75cfeabab8e" providerId="ADAL" clId="{5F121314-D5D5-45F5-9C0D-EC73554910C9}" dt="2022-11-10T17:26:07.218" v="2611" actId="1036"/>
          <ac:cxnSpMkLst>
            <pc:docMk/>
            <pc:sldMk cId="214748304" sldId="618"/>
            <ac:cxnSpMk id="55" creationId="{4BF7BD1C-EE5C-755B-B849-FD65D29099A3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64" creationId="{692DD6DC-B6D4-7338-CE06-BB727A390518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66" creationId="{EE069615-33F0-44EC-871E-42FAC05A415F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67" creationId="{3038EDAC-5D11-D3CC-454F-008738C2CDD8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72" creationId="{6647B6D6-542C-7DE1-DC09-213F89CEC211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73" creationId="{EC1F57FE-48A1-C1CD-878F-F00C1D4921B3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81" creationId="{E56AFD54-9554-8DF2-AA62-AE0DDA41151F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82" creationId="{02DE6B7C-8FE1-ACD4-0135-FACF00448201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83" creationId="{829106F0-3254-FEBB-3C68-B1B080B65F64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84" creationId="{F8E411DB-1961-6C0E-DE40-97514013ACA3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85" creationId="{AAE1CF32-BF7C-61C1-429A-4E986F9D0717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86" creationId="{AE2D1874-6D2E-740D-2F56-B818D0FEA984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92" creationId="{B7479A4D-21C6-9B96-9EC6-33EBED4F972A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93" creationId="{4B98B47F-CAB5-4E72-303E-913E6A5331B5}"/>
          </ac:cxnSpMkLst>
        </pc:cxnChg>
        <pc:cxnChg chg="mod">
          <ac:chgData name="Derek Vasquez" userId="7096ac8e-e04a-4039-a9a5-f75cfeabab8e" providerId="ADAL" clId="{5F121314-D5D5-45F5-9C0D-EC73554910C9}" dt="2022-11-04T19:09:22.307" v="905" actId="165"/>
          <ac:cxnSpMkLst>
            <pc:docMk/>
            <pc:sldMk cId="214748304" sldId="618"/>
            <ac:cxnSpMk id="96" creationId="{1285B3D1-6A09-6319-ABDD-D63924F54F5F}"/>
          </ac:cxnSpMkLst>
        </pc:cxnChg>
      </pc:sldChg>
      <pc:sldChg chg="addSp delSp modSp new mod">
        <pc:chgData name="Derek Vasquez" userId="7096ac8e-e04a-4039-a9a5-f75cfeabab8e" providerId="ADAL" clId="{5F121314-D5D5-45F5-9C0D-EC73554910C9}" dt="2022-11-10T18:42:53.379" v="2715" actId="20577"/>
        <pc:sldMkLst>
          <pc:docMk/>
          <pc:sldMk cId="1284269559" sldId="619"/>
        </pc:sldMkLst>
        <pc:spChg chg="del">
          <ac:chgData name="Derek Vasquez" userId="7096ac8e-e04a-4039-a9a5-f75cfeabab8e" providerId="ADAL" clId="{5F121314-D5D5-45F5-9C0D-EC73554910C9}" dt="2022-11-10T18:41:26.190" v="2630" actId="478"/>
          <ac:spMkLst>
            <pc:docMk/>
            <pc:sldMk cId="1284269559" sldId="619"/>
            <ac:spMk id="2" creationId="{ECA3E32F-8431-60FC-A7E8-71EAE22045D2}"/>
          </ac:spMkLst>
        </pc:spChg>
        <pc:spChg chg="mod">
          <ac:chgData name="Derek Vasquez" userId="7096ac8e-e04a-4039-a9a5-f75cfeabab8e" providerId="ADAL" clId="{5F121314-D5D5-45F5-9C0D-EC73554910C9}" dt="2022-11-10T18:42:53.379" v="2715" actId="20577"/>
          <ac:spMkLst>
            <pc:docMk/>
            <pc:sldMk cId="1284269559" sldId="619"/>
            <ac:spMk id="3" creationId="{6151E0AB-0AAE-61EB-1947-34ECDFAEAB7D}"/>
          </ac:spMkLst>
        </pc:spChg>
        <pc:picChg chg="add del mod">
          <ac:chgData name="Derek Vasquez" userId="7096ac8e-e04a-4039-a9a5-f75cfeabab8e" providerId="ADAL" clId="{5F121314-D5D5-45F5-9C0D-EC73554910C9}" dt="2022-11-10T18:41:04.210" v="2628" actId="478"/>
          <ac:picMkLst>
            <pc:docMk/>
            <pc:sldMk cId="1284269559" sldId="619"/>
            <ac:picMk id="5" creationId="{39352E7C-C02A-1686-D621-56DAA91A8109}"/>
          </ac:picMkLst>
        </pc:picChg>
        <pc:picChg chg="add del mod">
          <ac:chgData name="Derek Vasquez" userId="7096ac8e-e04a-4039-a9a5-f75cfeabab8e" providerId="ADAL" clId="{5F121314-D5D5-45F5-9C0D-EC73554910C9}" dt="2022-11-10T18:41:03.277" v="2627" actId="478"/>
          <ac:picMkLst>
            <pc:docMk/>
            <pc:sldMk cId="1284269559" sldId="619"/>
            <ac:picMk id="6" creationId="{2D8E26E3-AA2A-981E-D69F-A9A5CDF81031}"/>
          </ac:picMkLst>
        </pc:picChg>
        <pc:picChg chg="add mod">
          <ac:chgData name="Derek Vasquez" userId="7096ac8e-e04a-4039-a9a5-f75cfeabab8e" providerId="ADAL" clId="{5F121314-D5D5-45F5-9C0D-EC73554910C9}" dt="2022-11-10T18:41:59.312" v="2679" actId="14100"/>
          <ac:picMkLst>
            <pc:docMk/>
            <pc:sldMk cId="1284269559" sldId="619"/>
            <ac:picMk id="8" creationId="{345E995F-F213-DADD-A69D-4223F0D5DEB9}"/>
          </ac:picMkLst>
        </pc:picChg>
      </pc:sldChg>
      <pc:sldChg chg="addSp delSp modSp new mod modClrScheme delAnim modAnim chgLayout">
        <pc:chgData name="Derek Vasquez" userId="7096ac8e-e04a-4039-a9a5-f75cfeabab8e" providerId="ADAL" clId="{5F121314-D5D5-45F5-9C0D-EC73554910C9}" dt="2022-11-04T20:05:59.851" v="1293" actId="207"/>
        <pc:sldMkLst>
          <pc:docMk/>
          <pc:sldMk cId="482640422" sldId="620"/>
        </pc:sldMkLst>
        <pc:spChg chg="del">
          <ac:chgData name="Derek Vasquez" userId="7096ac8e-e04a-4039-a9a5-f75cfeabab8e" providerId="ADAL" clId="{5F121314-D5D5-45F5-9C0D-EC73554910C9}" dt="2022-11-04T19:33:52.492" v="1061" actId="700"/>
          <ac:spMkLst>
            <pc:docMk/>
            <pc:sldMk cId="482640422" sldId="620"/>
            <ac:spMk id="2" creationId="{6EEE607A-83F8-7339-FD68-A97115A6E837}"/>
          </ac:spMkLst>
        </pc:spChg>
        <pc:spChg chg="del">
          <ac:chgData name="Derek Vasquez" userId="7096ac8e-e04a-4039-a9a5-f75cfeabab8e" providerId="ADAL" clId="{5F121314-D5D5-45F5-9C0D-EC73554910C9}" dt="2022-11-04T19:33:52.492" v="1061" actId="700"/>
          <ac:spMkLst>
            <pc:docMk/>
            <pc:sldMk cId="482640422" sldId="620"/>
            <ac:spMk id="3" creationId="{AA6F8294-4136-EE87-CE48-BFF6D781070A}"/>
          </ac:spMkLst>
        </pc:spChg>
        <pc:spChg chg="mod ord">
          <ac:chgData name="Derek Vasquez" userId="7096ac8e-e04a-4039-a9a5-f75cfeabab8e" providerId="ADAL" clId="{5F121314-D5D5-45F5-9C0D-EC73554910C9}" dt="2022-11-04T19:33:52.492" v="1061" actId="700"/>
          <ac:spMkLst>
            <pc:docMk/>
            <pc:sldMk cId="482640422" sldId="620"/>
            <ac:spMk id="4" creationId="{246C3093-A46D-8269-D726-04F421853ACE}"/>
          </ac:spMkLst>
        </pc:spChg>
        <pc:spChg chg="add del mod">
          <ac:chgData name="Derek Vasquez" userId="7096ac8e-e04a-4039-a9a5-f75cfeabab8e" providerId="ADAL" clId="{5F121314-D5D5-45F5-9C0D-EC73554910C9}" dt="2022-11-04T19:34:40.850" v="1069" actId="478"/>
          <ac:spMkLst>
            <pc:docMk/>
            <pc:sldMk cId="482640422" sldId="620"/>
            <ac:spMk id="5" creationId="{94ED2F29-C911-766A-3866-FBE1B6E1C70E}"/>
          </ac:spMkLst>
        </pc:spChg>
        <pc:spChg chg="add mod">
          <ac:chgData name="Derek Vasquez" userId="7096ac8e-e04a-4039-a9a5-f75cfeabab8e" providerId="ADAL" clId="{5F121314-D5D5-45F5-9C0D-EC73554910C9}" dt="2022-11-04T19:34:15.135" v="1065" actId="14100"/>
          <ac:spMkLst>
            <pc:docMk/>
            <pc:sldMk cId="482640422" sldId="620"/>
            <ac:spMk id="6" creationId="{EACB9941-EBF1-EE6E-6A30-23A081EDCF71}"/>
          </ac:spMkLst>
        </pc:spChg>
        <pc:spChg chg="add mod">
          <ac:chgData name="Derek Vasquez" userId="7096ac8e-e04a-4039-a9a5-f75cfeabab8e" providerId="ADAL" clId="{5F121314-D5D5-45F5-9C0D-EC73554910C9}" dt="2022-11-04T19:51:34.143" v="1274" actId="208"/>
          <ac:spMkLst>
            <pc:docMk/>
            <pc:sldMk cId="482640422" sldId="620"/>
            <ac:spMk id="7" creationId="{1139A523-84AA-EF51-B876-E4F322120650}"/>
          </ac:spMkLst>
        </pc:spChg>
        <pc:spChg chg="add mod">
          <ac:chgData name="Derek Vasquez" userId="7096ac8e-e04a-4039-a9a5-f75cfeabab8e" providerId="ADAL" clId="{5F121314-D5D5-45F5-9C0D-EC73554910C9}" dt="2022-11-04T19:51:29.801" v="1273" actId="208"/>
          <ac:spMkLst>
            <pc:docMk/>
            <pc:sldMk cId="482640422" sldId="620"/>
            <ac:spMk id="8" creationId="{DB1FFE61-1E38-6990-6F1C-931584DDEA23}"/>
          </ac:spMkLst>
        </pc:spChg>
        <pc:spChg chg="add mod modVis">
          <ac:chgData name="Derek Vasquez" userId="7096ac8e-e04a-4039-a9a5-f75cfeabab8e" providerId="ADAL" clId="{5F121314-D5D5-45F5-9C0D-EC73554910C9}" dt="2022-11-04T20:05:59.851" v="1293" actId="207"/>
          <ac:spMkLst>
            <pc:docMk/>
            <pc:sldMk cId="482640422" sldId="620"/>
            <ac:spMk id="9" creationId="{04BB8006-7132-B209-5186-278E8A73B932}"/>
          </ac:spMkLst>
        </pc:spChg>
        <pc:spChg chg="mod">
          <ac:chgData name="Derek Vasquez" userId="7096ac8e-e04a-4039-a9a5-f75cfeabab8e" providerId="ADAL" clId="{5F121314-D5D5-45F5-9C0D-EC73554910C9}" dt="2022-11-04T19:34:53.464" v="1070" actId="1076"/>
          <ac:spMkLst>
            <pc:docMk/>
            <pc:sldMk cId="482640422" sldId="620"/>
            <ac:spMk id="15" creationId="{72870FF8-3C26-EE78-3F1E-B961FADCD3D5}"/>
          </ac:spMkLst>
        </pc:spChg>
        <pc:spChg chg="mod topLvl modVis">
          <ac:chgData name="Derek Vasquez" userId="7096ac8e-e04a-4039-a9a5-f75cfeabab8e" providerId="ADAL" clId="{5F121314-D5D5-45F5-9C0D-EC73554910C9}" dt="2022-11-04T19:49:54.379" v="1266" actId="338"/>
          <ac:spMkLst>
            <pc:docMk/>
            <pc:sldMk cId="482640422" sldId="620"/>
            <ac:spMk id="20" creationId="{A8CAF774-A2A2-4B29-BDC1-50A62850BA8E}"/>
          </ac:spMkLst>
        </pc:spChg>
        <pc:spChg chg="add mod modVis">
          <ac:chgData name="Derek Vasquez" userId="7096ac8e-e04a-4039-a9a5-f75cfeabab8e" providerId="ADAL" clId="{5F121314-D5D5-45F5-9C0D-EC73554910C9}" dt="2022-11-04T19:49:38.821" v="1261" actId="14429"/>
          <ac:spMkLst>
            <pc:docMk/>
            <pc:sldMk cId="482640422" sldId="620"/>
            <ac:spMk id="27" creationId="{8C59C4D9-BFD0-81AD-611B-BEA5BF646E2F}"/>
          </ac:spMkLst>
        </pc:spChg>
        <pc:spChg chg="add del mod modVis">
          <ac:chgData name="Derek Vasquez" userId="7096ac8e-e04a-4039-a9a5-f75cfeabab8e" providerId="ADAL" clId="{5F121314-D5D5-45F5-9C0D-EC73554910C9}" dt="2022-11-04T19:44:59.581" v="1224" actId="478"/>
          <ac:spMkLst>
            <pc:docMk/>
            <pc:sldMk cId="482640422" sldId="620"/>
            <ac:spMk id="32" creationId="{16555E6B-CC2A-292B-E7A0-5387D370F5CC}"/>
          </ac:spMkLst>
        </pc:spChg>
        <pc:spChg chg="add mod modVis">
          <ac:chgData name="Derek Vasquez" userId="7096ac8e-e04a-4039-a9a5-f75cfeabab8e" providerId="ADAL" clId="{5F121314-D5D5-45F5-9C0D-EC73554910C9}" dt="2022-11-04T19:51:49.497" v="1278" actId="14429"/>
          <ac:spMkLst>
            <pc:docMk/>
            <pc:sldMk cId="482640422" sldId="620"/>
            <ac:spMk id="33" creationId="{8AE585FC-4142-BEE3-C1EE-900120685133}"/>
          </ac:spMkLst>
        </pc:spChg>
        <pc:grpChg chg="add mod modVis">
          <ac:chgData name="Derek Vasquez" userId="7096ac8e-e04a-4039-a9a5-f75cfeabab8e" providerId="ADAL" clId="{5F121314-D5D5-45F5-9C0D-EC73554910C9}" dt="2022-11-04T19:49:43.153" v="1265" actId="14429"/>
          <ac:grpSpMkLst>
            <pc:docMk/>
            <pc:sldMk cId="482640422" sldId="620"/>
            <ac:grpSpMk id="11" creationId="{28C4D9B8-D96B-A985-E24C-C4E39B41A85F}"/>
          </ac:grpSpMkLst>
        </pc:grpChg>
        <pc:grpChg chg="add del mod modVis">
          <ac:chgData name="Derek Vasquez" userId="7096ac8e-e04a-4039-a9a5-f75cfeabab8e" providerId="ADAL" clId="{5F121314-D5D5-45F5-9C0D-EC73554910C9}" dt="2022-11-04T19:40:36.012" v="1187" actId="165"/>
          <ac:grpSpMkLst>
            <pc:docMk/>
            <pc:sldMk cId="482640422" sldId="620"/>
            <ac:grpSpMk id="16" creationId="{F9932BB1-223F-A356-61E2-0185DDD532DD}"/>
          </ac:grpSpMkLst>
        </pc:grpChg>
        <pc:grpChg chg="add mod modVis">
          <ac:chgData name="Derek Vasquez" userId="7096ac8e-e04a-4039-a9a5-f75cfeabab8e" providerId="ADAL" clId="{5F121314-D5D5-45F5-9C0D-EC73554910C9}" dt="2022-11-04T19:51:46.328" v="1275" actId="14429"/>
          <ac:grpSpMkLst>
            <pc:docMk/>
            <pc:sldMk cId="482640422" sldId="620"/>
            <ac:grpSpMk id="21" creationId="{8945DEAC-0763-CC52-5CFD-1A971CBBB77C}"/>
          </ac:grpSpMkLst>
        </pc:grpChg>
        <pc:grpChg chg="add mod modVis">
          <ac:chgData name="Derek Vasquez" userId="7096ac8e-e04a-4039-a9a5-f75cfeabab8e" providerId="ADAL" clId="{5F121314-D5D5-45F5-9C0D-EC73554910C9}" dt="2022-11-04T19:49:37.276" v="1260" actId="14429"/>
          <ac:grpSpMkLst>
            <pc:docMk/>
            <pc:sldMk cId="482640422" sldId="620"/>
            <ac:grpSpMk id="24" creationId="{4D00C445-68E3-A0D9-4910-E4BFF29A30D3}"/>
          </ac:grpSpMkLst>
        </pc:grpChg>
        <pc:grpChg chg="add mod modVis">
          <ac:chgData name="Derek Vasquez" userId="7096ac8e-e04a-4039-a9a5-f75cfeabab8e" providerId="ADAL" clId="{5F121314-D5D5-45F5-9C0D-EC73554910C9}" dt="2022-11-04T19:51:48.144" v="1276" actId="14429"/>
          <ac:grpSpMkLst>
            <pc:docMk/>
            <pc:sldMk cId="482640422" sldId="620"/>
            <ac:grpSpMk id="28" creationId="{CFBB0E3E-A584-F2D6-DF9D-5311FF05EFE0}"/>
          </ac:grpSpMkLst>
        </pc:grpChg>
        <pc:grpChg chg="add mod">
          <ac:chgData name="Derek Vasquez" userId="7096ac8e-e04a-4039-a9a5-f75cfeabab8e" providerId="ADAL" clId="{5F121314-D5D5-45F5-9C0D-EC73554910C9}" dt="2022-11-04T19:49:54.379" v="1266" actId="338"/>
          <ac:grpSpMkLst>
            <pc:docMk/>
            <pc:sldMk cId="482640422" sldId="620"/>
            <ac:grpSpMk id="36" creationId="{94C3A226-E230-0DFF-8F38-576B1FDD1D47}"/>
          </ac:grpSpMkLst>
        </pc:grpChg>
        <pc:picChg chg="add mod modVis">
          <ac:chgData name="Derek Vasquez" userId="7096ac8e-e04a-4039-a9a5-f75cfeabab8e" providerId="ADAL" clId="{5F121314-D5D5-45F5-9C0D-EC73554910C9}" dt="2022-11-04T19:41:20.591" v="1197" actId="1076"/>
          <ac:picMkLst>
            <pc:docMk/>
            <pc:sldMk cId="482640422" sldId="620"/>
            <ac:picMk id="10" creationId="{9FD3DB35-C94E-5F9C-51C3-AD14AC41D6E5}"/>
          </ac:picMkLst>
        </pc:picChg>
        <pc:picChg chg="mod">
          <ac:chgData name="Derek Vasquez" userId="7096ac8e-e04a-4039-a9a5-f75cfeabab8e" providerId="ADAL" clId="{5F121314-D5D5-45F5-9C0D-EC73554910C9}" dt="2022-11-04T19:34:37.764" v="1068" actId="1076"/>
          <ac:picMkLst>
            <pc:docMk/>
            <pc:sldMk cId="482640422" sldId="620"/>
            <ac:picMk id="12" creationId="{07662FB9-996B-99F5-5022-7E05C1CC9014}"/>
          </ac:picMkLst>
        </pc:picChg>
        <pc:picChg chg="mod">
          <ac:chgData name="Derek Vasquez" userId="7096ac8e-e04a-4039-a9a5-f75cfeabab8e" providerId="ADAL" clId="{5F121314-D5D5-45F5-9C0D-EC73554910C9}" dt="2022-11-04T19:34:37.764" v="1068" actId="1076"/>
          <ac:picMkLst>
            <pc:docMk/>
            <pc:sldMk cId="482640422" sldId="620"/>
            <ac:picMk id="13" creationId="{C4151303-29C0-0376-6996-AB85C8EA75DC}"/>
          </ac:picMkLst>
        </pc:picChg>
        <pc:picChg chg="mod">
          <ac:chgData name="Derek Vasquez" userId="7096ac8e-e04a-4039-a9a5-f75cfeabab8e" providerId="ADAL" clId="{5F121314-D5D5-45F5-9C0D-EC73554910C9}" dt="2022-11-04T19:34:37.764" v="1068" actId="1076"/>
          <ac:picMkLst>
            <pc:docMk/>
            <pc:sldMk cId="482640422" sldId="620"/>
            <ac:picMk id="14" creationId="{872B5BD1-C206-A772-B066-EDB6334FC114}"/>
          </ac:picMkLst>
        </pc:picChg>
        <pc:picChg chg="mod topLvl modVis">
          <ac:chgData name="Derek Vasquez" userId="7096ac8e-e04a-4039-a9a5-f75cfeabab8e" providerId="ADAL" clId="{5F121314-D5D5-45F5-9C0D-EC73554910C9}" dt="2022-11-04T19:49:54.379" v="1266" actId="338"/>
          <ac:picMkLst>
            <pc:docMk/>
            <pc:sldMk cId="482640422" sldId="620"/>
            <ac:picMk id="17" creationId="{808DE6CF-A166-ADD8-3DB7-4D9DC76BA041}"/>
          </ac:picMkLst>
        </pc:picChg>
        <pc:picChg chg="mod topLvl modVis">
          <ac:chgData name="Derek Vasquez" userId="7096ac8e-e04a-4039-a9a5-f75cfeabab8e" providerId="ADAL" clId="{5F121314-D5D5-45F5-9C0D-EC73554910C9}" dt="2022-11-04T19:49:54.379" v="1266" actId="338"/>
          <ac:picMkLst>
            <pc:docMk/>
            <pc:sldMk cId="482640422" sldId="620"/>
            <ac:picMk id="18" creationId="{031FBE3E-901C-F18F-66B5-1A357E32689A}"/>
          </ac:picMkLst>
        </pc:picChg>
        <pc:picChg chg="mod topLvl modVis">
          <ac:chgData name="Derek Vasquez" userId="7096ac8e-e04a-4039-a9a5-f75cfeabab8e" providerId="ADAL" clId="{5F121314-D5D5-45F5-9C0D-EC73554910C9}" dt="2022-11-04T19:49:54.379" v="1266" actId="338"/>
          <ac:picMkLst>
            <pc:docMk/>
            <pc:sldMk cId="482640422" sldId="620"/>
            <ac:picMk id="19" creationId="{CF709754-BFFB-2602-3B88-999618C46B48}"/>
          </ac:picMkLst>
        </pc:picChg>
        <pc:picChg chg="mod">
          <ac:chgData name="Derek Vasquez" userId="7096ac8e-e04a-4039-a9a5-f75cfeabab8e" providerId="ADAL" clId="{5F121314-D5D5-45F5-9C0D-EC73554910C9}" dt="2022-11-04T19:34:37.764" v="1068" actId="1076"/>
          <ac:picMkLst>
            <pc:docMk/>
            <pc:sldMk cId="482640422" sldId="620"/>
            <ac:picMk id="22" creationId="{DB5AD223-521F-17B1-5069-E2452F7349E0}"/>
          </ac:picMkLst>
        </pc:picChg>
        <pc:picChg chg="mod">
          <ac:chgData name="Derek Vasquez" userId="7096ac8e-e04a-4039-a9a5-f75cfeabab8e" providerId="ADAL" clId="{5F121314-D5D5-45F5-9C0D-EC73554910C9}" dt="2022-11-04T19:34:37.764" v="1068" actId="1076"/>
          <ac:picMkLst>
            <pc:docMk/>
            <pc:sldMk cId="482640422" sldId="620"/>
            <ac:picMk id="23" creationId="{07554F73-F3A7-D92B-A184-C3CD1497D7A1}"/>
          </ac:picMkLst>
        </pc:picChg>
        <pc:picChg chg="mod">
          <ac:chgData name="Derek Vasquez" userId="7096ac8e-e04a-4039-a9a5-f75cfeabab8e" providerId="ADAL" clId="{5F121314-D5D5-45F5-9C0D-EC73554910C9}" dt="2022-11-04T19:41:16.312" v="1196" actId="1076"/>
          <ac:picMkLst>
            <pc:docMk/>
            <pc:sldMk cId="482640422" sldId="620"/>
            <ac:picMk id="25" creationId="{453F9B41-59AC-100C-9B56-8654EA4E0EE5}"/>
          </ac:picMkLst>
        </pc:picChg>
        <pc:picChg chg="mod">
          <ac:chgData name="Derek Vasquez" userId="7096ac8e-e04a-4039-a9a5-f75cfeabab8e" providerId="ADAL" clId="{5F121314-D5D5-45F5-9C0D-EC73554910C9}" dt="2022-11-04T19:41:16.312" v="1196" actId="1076"/>
          <ac:picMkLst>
            <pc:docMk/>
            <pc:sldMk cId="482640422" sldId="620"/>
            <ac:picMk id="26" creationId="{0C1C4F0E-E670-AC0E-EB4B-18D359F549B8}"/>
          </ac:picMkLst>
        </pc:picChg>
        <pc:picChg chg="mod">
          <ac:chgData name="Derek Vasquez" userId="7096ac8e-e04a-4039-a9a5-f75cfeabab8e" providerId="ADAL" clId="{5F121314-D5D5-45F5-9C0D-EC73554910C9}" dt="2022-11-04T19:34:37.764" v="1068" actId="1076"/>
          <ac:picMkLst>
            <pc:docMk/>
            <pc:sldMk cId="482640422" sldId="620"/>
            <ac:picMk id="29" creationId="{CDE8AE73-1D7F-37B5-92D5-15A7651362D8}"/>
          </ac:picMkLst>
        </pc:picChg>
        <pc:picChg chg="mod">
          <ac:chgData name="Derek Vasquez" userId="7096ac8e-e04a-4039-a9a5-f75cfeabab8e" providerId="ADAL" clId="{5F121314-D5D5-45F5-9C0D-EC73554910C9}" dt="2022-11-04T19:34:37.764" v="1068" actId="1076"/>
          <ac:picMkLst>
            <pc:docMk/>
            <pc:sldMk cId="482640422" sldId="620"/>
            <ac:picMk id="30" creationId="{2C37B0C8-5177-371B-A375-340CE0B47940}"/>
          </ac:picMkLst>
        </pc:picChg>
        <pc:picChg chg="mod">
          <ac:chgData name="Derek Vasquez" userId="7096ac8e-e04a-4039-a9a5-f75cfeabab8e" providerId="ADAL" clId="{5F121314-D5D5-45F5-9C0D-EC73554910C9}" dt="2022-11-04T19:34:37.764" v="1068" actId="1076"/>
          <ac:picMkLst>
            <pc:docMk/>
            <pc:sldMk cId="482640422" sldId="620"/>
            <ac:picMk id="31" creationId="{F700497C-F1D6-0E76-3555-0D2FF0CB1896}"/>
          </ac:picMkLst>
        </pc:picChg>
        <pc:picChg chg="add del mod">
          <ac:chgData name="Derek Vasquez" userId="7096ac8e-e04a-4039-a9a5-f75cfeabab8e" providerId="ADAL" clId="{5F121314-D5D5-45F5-9C0D-EC73554910C9}" dt="2022-11-04T19:45:49.338" v="1227" actId="478"/>
          <ac:picMkLst>
            <pc:docMk/>
            <pc:sldMk cId="482640422" sldId="620"/>
            <ac:picMk id="34" creationId="{08ACFE0C-A5A1-6B84-2F8D-C49361949A87}"/>
          </ac:picMkLst>
        </pc:picChg>
        <pc:picChg chg="add mod ord modVis">
          <ac:chgData name="Derek Vasquez" userId="7096ac8e-e04a-4039-a9a5-f75cfeabab8e" providerId="ADAL" clId="{5F121314-D5D5-45F5-9C0D-EC73554910C9}" dt="2022-11-04T19:51:48.792" v="1277" actId="14429"/>
          <ac:picMkLst>
            <pc:docMk/>
            <pc:sldMk cId="482640422" sldId="620"/>
            <ac:picMk id="35" creationId="{B9CCCC23-EF89-8244-91D6-E0F1BE1874E0}"/>
          </ac:picMkLst>
        </pc:picChg>
      </pc:sldChg>
      <pc:sldChg chg="addSp delSp modSp new mod addAnim delAnim modAnim">
        <pc:chgData name="Derek Vasquez" userId="7096ac8e-e04a-4039-a9a5-f75cfeabab8e" providerId="ADAL" clId="{5F121314-D5D5-45F5-9C0D-EC73554910C9}" dt="2022-11-11T21:22:40.892" v="6238"/>
        <pc:sldMkLst>
          <pc:docMk/>
          <pc:sldMk cId="2765193778" sldId="621"/>
        </pc:sldMkLst>
        <pc:spChg chg="add del mod">
          <ac:chgData name="Derek Vasquez" userId="7096ac8e-e04a-4039-a9a5-f75cfeabab8e" providerId="ADAL" clId="{5F121314-D5D5-45F5-9C0D-EC73554910C9}" dt="2022-11-04T20:31:55.997" v="1393" actId="478"/>
          <ac:spMkLst>
            <pc:docMk/>
            <pc:sldMk cId="2765193778" sldId="621"/>
            <ac:spMk id="4" creationId="{F1E3CA3A-1FAD-E74F-D369-E85A46CDAE16}"/>
          </ac:spMkLst>
        </pc:spChg>
        <pc:spChg chg="add mod">
          <ac:chgData name="Derek Vasquez" userId="7096ac8e-e04a-4039-a9a5-f75cfeabab8e" providerId="ADAL" clId="{5F121314-D5D5-45F5-9C0D-EC73554910C9}" dt="2022-11-04T20:21:02.308" v="1298"/>
          <ac:spMkLst>
            <pc:docMk/>
            <pc:sldMk cId="2765193778" sldId="621"/>
            <ac:spMk id="5" creationId="{2307E8B3-1C0C-D7E8-F7DE-950320309288}"/>
          </ac:spMkLst>
        </pc:spChg>
        <pc:spChg chg="add mod">
          <ac:chgData name="Derek Vasquez" userId="7096ac8e-e04a-4039-a9a5-f75cfeabab8e" providerId="ADAL" clId="{5F121314-D5D5-45F5-9C0D-EC73554910C9}" dt="2022-11-04T20:24:25.673" v="1320" actId="1076"/>
          <ac:spMkLst>
            <pc:docMk/>
            <pc:sldMk cId="2765193778" sldId="621"/>
            <ac:spMk id="6" creationId="{85AB861B-2C3C-92A8-ED28-02B495951445}"/>
          </ac:spMkLst>
        </pc:spChg>
        <pc:spChg chg="mod topLvl">
          <ac:chgData name="Derek Vasquez" userId="7096ac8e-e04a-4039-a9a5-f75cfeabab8e" providerId="ADAL" clId="{5F121314-D5D5-45F5-9C0D-EC73554910C9}" dt="2022-11-04T20:21:35.560" v="1304" actId="165"/>
          <ac:spMkLst>
            <pc:docMk/>
            <pc:sldMk cId="2765193778" sldId="621"/>
            <ac:spMk id="11" creationId="{3E9DD621-38C0-76FA-307E-69B13DE61F8A}"/>
          </ac:spMkLst>
        </pc:spChg>
        <pc:spChg chg="mod topLvl">
          <ac:chgData name="Derek Vasquez" userId="7096ac8e-e04a-4039-a9a5-f75cfeabab8e" providerId="ADAL" clId="{5F121314-D5D5-45F5-9C0D-EC73554910C9}" dt="2022-11-04T20:21:24.329" v="1300" actId="165"/>
          <ac:spMkLst>
            <pc:docMk/>
            <pc:sldMk cId="2765193778" sldId="621"/>
            <ac:spMk id="16" creationId="{5A6EF093-BCA0-3504-D63D-60987B412D4C}"/>
          </ac:spMkLst>
        </pc:spChg>
        <pc:spChg chg="add mod">
          <ac:chgData name="Derek Vasquez" userId="7096ac8e-e04a-4039-a9a5-f75cfeabab8e" providerId="ADAL" clId="{5F121314-D5D5-45F5-9C0D-EC73554910C9}" dt="2022-11-04T20:21:18.077" v="1299"/>
          <ac:spMkLst>
            <pc:docMk/>
            <pc:sldMk cId="2765193778" sldId="621"/>
            <ac:spMk id="17" creationId="{C67F36FE-33DB-CDCD-323A-E2B985438BEC}"/>
          </ac:spMkLst>
        </pc:spChg>
        <pc:spChg chg="add mod">
          <ac:chgData name="Derek Vasquez" userId="7096ac8e-e04a-4039-a9a5-f75cfeabab8e" providerId="ADAL" clId="{5F121314-D5D5-45F5-9C0D-EC73554910C9}" dt="2022-11-11T21:22:40.892" v="6238"/>
          <ac:spMkLst>
            <pc:docMk/>
            <pc:sldMk cId="2765193778" sldId="621"/>
            <ac:spMk id="18" creationId="{B941E339-FE34-8B6C-AC0C-8F0A310EBA00}"/>
          </ac:spMkLst>
        </pc:spChg>
        <pc:spChg chg="del mod topLvl">
          <ac:chgData name="Derek Vasquez" userId="7096ac8e-e04a-4039-a9a5-f75cfeabab8e" providerId="ADAL" clId="{5F121314-D5D5-45F5-9C0D-EC73554910C9}" dt="2022-11-04T20:23:08.439" v="1314" actId="478"/>
          <ac:spMkLst>
            <pc:docMk/>
            <pc:sldMk cId="2765193778" sldId="621"/>
            <ac:spMk id="26" creationId="{FB019EFE-C9A9-9A10-985F-D97BDA495915}"/>
          </ac:spMkLst>
        </pc:spChg>
        <pc:spChg chg="del mod topLvl">
          <ac:chgData name="Derek Vasquez" userId="7096ac8e-e04a-4039-a9a5-f75cfeabab8e" providerId="ADAL" clId="{5F121314-D5D5-45F5-9C0D-EC73554910C9}" dt="2022-11-04T20:23:10.038" v="1315" actId="478"/>
          <ac:spMkLst>
            <pc:docMk/>
            <pc:sldMk cId="2765193778" sldId="621"/>
            <ac:spMk id="27" creationId="{985233ED-B74C-ACBF-A2BA-F6B9B9C0AED2}"/>
          </ac:spMkLst>
        </pc:spChg>
        <pc:spChg chg="mod">
          <ac:chgData name="Derek Vasquez" userId="7096ac8e-e04a-4039-a9a5-f75cfeabab8e" providerId="ADAL" clId="{5F121314-D5D5-45F5-9C0D-EC73554910C9}" dt="2022-11-04T20:22:47.395" v="1310" actId="165"/>
          <ac:spMkLst>
            <pc:docMk/>
            <pc:sldMk cId="2765193778" sldId="621"/>
            <ac:spMk id="29" creationId="{35F30E28-3414-2B4F-2333-B9C4DBB198BC}"/>
          </ac:spMkLst>
        </pc:spChg>
        <pc:spChg chg="mod">
          <ac:chgData name="Derek Vasquez" userId="7096ac8e-e04a-4039-a9a5-f75cfeabab8e" providerId="ADAL" clId="{5F121314-D5D5-45F5-9C0D-EC73554910C9}" dt="2022-11-04T20:22:47.395" v="1310" actId="165"/>
          <ac:spMkLst>
            <pc:docMk/>
            <pc:sldMk cId="2765193778" sldId="621"/>
            <ac:spMk id="31" creationId="{C3AF7315-0737-D5BE-7AE5-D61FE46A1DE9}"/>
          </ac:spMkLst>
        </pc:spChg>
        <pc:spChg chg="del mod topLvl">
          <ac:chgData name="Derek Vasquez" userId="7096ac8e-e04a-4039-a9a5-f75cfeabab8e" providerId="ADAL" clId="{5F121314-D5D5-45F5-9C0D-EC73554910C9}" dt="2022-11-04T20:25:28.669" v="1332" actId="478"/>
          <ac:spMkLst>
            <pc:docMk/>
            <pc:sldMk cId="2765193778" sldId="621"/>
            <ac:spMk id="33" creationId="{240E08BE-D7C8-669E-19CC-D129E8151434}"/>
          </ac:spMkLst>
        </pc:spChg>
        <pc:spChg chg="mod">
          <ac:chgData name="Derek Vasquez" userId="7096ac8e-e04a-4039-a9a5-f75cfeabab8e" providerId="ADAL" clId="{5F121314-D5D5-45F5-9C0D-EC73554910C9}" dt="2022-11-04T20:24:46.465" v="1322" actId="207"/>
          <ac:spMkLst>
            <pc:docMk/>
            <pc:sldMk cId="2765193778" sldId="621"/>
            <ac:spMk id="35" creationId="{21300129-CBBC-3628-BF66-FBE8F2E6F09E}"/>
          </ac:spMkLst>
        </pc:spChg>
        <pc:spChg chg="mod">
          <ac:chgData name="Derek Vasquez" userId="7096ac8e-e04a-4039-a9a5-f75cfeabab8e" providerId="ADAL" clId="{5F121314-D5D5-45F5-9C0D-EC73554910C9}" dt="2022-11-04T20:25:57.493" v="1337" actId="1076"/>
          <ac:spMkLst>
            <pc:docMk/>
            <pc:sldMk cId="2765193778" sldId="621"/>
            <ac:spMk id="37" creationId="{64987933-535D-60D6-C61B-4D0C054663E6}"/>
          </ac:spMkLst>
        </pc:spChg>
        <pc:spChg chg="mod">
          <ac:chgData name="Derek Vasquez" userId="7096ac8e-e04a-4039-a9a5-f75cfeabab8e" providerId="ADAL" clId="{5F121314-D5D5-45F5-9C0D-EC73554910C9}" dt="2022-11-04T20:33:25.473" v="1411" actId="1076"/>
          <ac:spMkLst>
            <pc:docMk/>
            <pc:sldMk cId="2765193778" sldId="621"/>
            <ac:spMk id="39" creationId="{FD30F039-ACBC-65C8-A814-8F044F308A64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43" creationId="{111CB0E9-6D87-C524-0E03-26E06FDE12BC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44" creationId="{E58BF305-CFD6-1684-1A18-3EBB5A394643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48" creationId="{82659A9E-D961-0A03-A804-A4A5AEFF7BB7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49" creationId="{7113E27D-6F98-84A2-3F0E-D8F2B3250400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56" creationId="{3F6E56A4-2160-3DEA-4CBA-7D3720748924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57" creationId="{E1F24AC7-4139-B513-A8F4-7AC8A06F4A94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58" creationId="{8FE4C40F-47C3-FBFD-30F6-F8E8F061563D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59" creationId="{40569FFE-C2CC-74BF-2FC1-2750D1BB0859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60" creationId="{E0115BBD-5DCF-4591-CB41-E1EF24A84D5B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63" creationId="{7011E57F-ADD6-47CA-E6C4-73082A8BC785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70" creationId="{DEB29CC5-E88F-42BD-A204-F8B5458FA3D1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71" creationId="{30338AA7-8450-F2A1-AB6F-836150944B08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72" creationId="{DC466602-8105-A0F8-5227-310E79867CB6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73" creationId="{6445F73D-260B-BDB2-C8A2-B161EF6FCB6B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74" creationId="{E139F01C-0A8C-624B-C39B-9804272AC39D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77" creationId="{7F31011A-4DE9-E695-75A5-C29F612B305F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78" creationId="{EB0D46BA-DE57-C4E5-F7BE-0CE9D76AD0D8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79" creationId="{E77527CB-3016-CCAC-0965-C419F8C32454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80" creationId="{99BF4E53-07A3-DC85-4236-7FF8F7662BFC}"/>
          </ac:spMkLst>
        </pc:spChg>
        <pc:spChg chg="add mod topLvl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81" creationId="{AE6D199B-C77D-4B1D-CCB0-5DFF07311967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83" creationId="{09842274-2547-5E1F-96F6-547919319AC6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84" creationId="{7D1595CE-5424-963E-3809-7577554F3C43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88" creationId="{6AA91912-E986-3969-FDB9-6743F3A28BA1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89" creationId="{0ABAB298-BEF0-CA06-E53D-6261C11956DE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96" creationId="{8F354997-DAB6-D362-1F2A-4F97DDC6B2F0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97" creationId="{30148973-B289-B60A-AA6F-71749900C3A4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98" creationId="{E2D6B732-6832-CBFD-2142-C3A8FF110AF2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99" creationId="{90111B91-B6FA-B4D9-EEAC-68D85EA5A083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00" creationId="{BCB7BD58-58AA-DAF8-362F-5F8DAE8D77FD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03" creationId="{4EA3C959-B9EC-6A05-AFC5-F00F497C0D4E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10" creationId="{DC80C358-BC5D-FE97-D43E-C60D134E546E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11" creationId="{4D799AF4-225C-959A-92F5-0277D646302D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12" creationId="{D53299AD-5E45-61D7-7D0D-C059E99A972D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13" creationId="{95E7010F-EE27-97E6-0E80-1182BCCA2CA4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14" creationId="{D2AE09BC-86D4-914D-88A2-7984624FFA60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17" creationId="{ACA4A444-733E-C7AA-3331-658B9FC8EF6E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18" creationId="{3BF9B1B5-811F-9DCE-0227-C7D7BC52BD9F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19" creationId="{AA93FFC1-3951-69BE-C07E-E53D47BB404C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20" creationId="{4716D314-C169-75B4-7A82-465C4FA1C890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22" creationId="{9A6C07E4-D8D1-02A2-3733-65CA1FD51869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23" creationId="{657C98EF-D16D-5AB4-8B04-ED5E855309FC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27" creationId="{A8CE84EE-5CE7-E649-35EA-7FE39AA52BC9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28" creationId="{EB102675-F434-5001-47C1-622DCA73641E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35" creationId="{A2486B3D-D0AE-7EF9-C924-0B424EE215ED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36" creationId="{18507B26-80EC-02C9-A55D-0EB91E5A8DD9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37" creationId="{D2465CC7-07D4-1ED8-3F44-A8F4F0FB5442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38" creationId="{36506A60-5EAB-9751-EF48-8B18FC8A91DA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39" creationId="{8449FC5F-DF7A-AE67-0B72-B17BA2DD132A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42" creationId="{2FA5CC45-5ED7-9AFB-1033-C026B5504D24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49" creationId="{DDDC169C-4623-8A0E-085E-23DE7EDECB89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50" creationId="{7FEBA88D-7A20-DE51-A810-8955CBBB8036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51" creationId="{7981E634-1456-20B0-94D7-6064D3D9BDF4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52" creationId="{215E1CC9-068D-32F5-F15A-2F52E8CE77D4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53" creationId="{ADE1CEFD-ACF5-83FC-2A4D-186FA0648943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56" creationId="{180CEE99-144E-6D23-23D3-86991581AE2B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57" creationId="{D2DB31B4-EA32-0DFD-9DED-F751A719A872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58" creationId="{F56B6B38-48C9-CF99-9410-1ADAD17EE20E}"/>
          </ac:spMkLst>
        </pc:spChg>
        <pc:spChg chg="mod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59" creationId="{EF590A56-2CF2-7C4B-C0F2-A9BDFC2D8AFB}"/>
          </ac:spMkLst>
        </pc:spChg>
        <pc:spChg chg="add mod topLvl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60" creationId="{54755C8A-0630-E875-5128-4B9B68E179AD}"/>
          </ac:spMkLst>
        </pc:spChg>
        <pc:spChg chg="add del mod topLvl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63" creationId="{24B9562B-8444-2FA7-5E74-F481DA3902DB}"/>
          </ac:spMkLst>
        </pc:spChg>
        <pc:spChg chg="add del mod topLvl">
          <ac:chgData name="Derek Vasquez" userId="7096ac8e-e04a-4039-a9a5-f75cfeabab8e" providerId="ADAL" clId="{5F121314-D5D5-45F5-9C0D-EC73554910C9}" dt="2022-11-04T20:28:23.404" v="1363" actId="165"/>
          <ac:spMkLst>
            <pc:docMk/>
            <pc:sldMk cId="2765193778" sldId="621"/>
            <ac:spMk id="164" creationId="{4F4FEECD-2E85-E048-1963-496B76B6354F}"/>
          </ac:spMkLst>
        </pc:spChg>
        <pc:spChg chg="add mod">
          <ac:chgData name="Derek Vasquez" userId="7096ac8e-e04a-4039-a9a5-f75cfeabab8e" providerId="ADAL" clId="{5F121314-D5D5-45F5-9C0D-EC73554910C9}" dt="2022-11-04T20:28:35.502" v="1367" actId="164"/>
          <ac:spMkLst>
            <pc:docMk/>
            <pc:sldMk cId="2765193778" sldId="621"/>
            <ac:spMk id="168" creationId="{05A2A904-9272-669F-3B8E-818C074C8F9B}"/>
          </ac:spMkLst>
        </pc:spChg>
        <pc:spChg chg="add mod">
          <ac:chgData name="Derek Vasquez" userId="7096ac8e-e04a-4039-a9a5-f75cfeabab8e" providerId="ADAL" clId="{5F121314-D5D5-45F5-9C0D-EC73554910C9}" dt="2022-11-04T20:28:35.502" v="1367" actId="164"/>
          <ac:spMkLst>
            <pc:docMk/>
            <pc:sldMk cId="2765193778" sldId="621"/>
            <ac:spMk id="169" creationId="{7ED2CDAE-BF57-540C-CE4B-431252FB82FF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71" creationId="{D68158A8-0C01-7AD4-453B-326506F5CCB5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72" creationId="{D9425C54-7D3F-6ADF-6F9F-79E4524A1B72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76" creationId="{1D71A89A-64FB-0F4A-1EF3-FFA8AF6B970F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77" creationId="{BCB87D74-741D-7B06-8442-D73021AFC2DB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84" creationId="{665130B6-2C33-6080-02B5-40BF8BB3F43B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85" creationId="{3C04F421-E6BC-90B1-2C9F-BCDBD6F66FC6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86" creationId="{2DF26DFD-BD3D-3FDB-30F0-A23E686AB0AC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87" creationId="{7F105AE0-9C84-3A5E-C146-A08CE73E67A8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88" creationId="{69D6F1CF-C53B-FCCD-5E09-4FE5D6A58BBF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91" creationId="{1DC17F12-BDCD-092E-DC1B-3EABB69978BB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98" creationId="{A8B4022F-75D4-6EBE-C4AA-F6CE4164A68A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199" creationId="{6DDF78AA-05EC-3408-20B2-A917F978A18C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00" creationId="{62A967CD-C7B6-B565-2CCA-3949FE1532E0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01" creationId="{9B0EA50D-A3BF-8684-6CB7-C64EFF007966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02" creationId="{CA5DF64C-656B-F522-426C-8AFCBB3DD37C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05" creationId="{C542A71B-2915-60E3-84C3-3F92E9D3715C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06" creationId="{DA1DBB61-EEEE-2666-E0F1-4DCD58191A95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07" creationId="{B7DCCB02-419E-1DC3-540E-BAAC3E122AA4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08" creationId="{87995667-6EEA-5EF1-FCEE-90B52B8A5368}"/>
          </ac:spMkLst>
        </pc:spChg>
        <pc:spChg chg="add mod">
          <ac:chgData name="Derek Vasquez" userId="7096ac8e-e04a-4039-a9a5-f75cfeabab8e" providerId="ADAL" clId="{5F121314-D5D5-45F5-9C0D-EC73554910C9}" dt="2022-11-04T20:28:35.502" v="1367" actId="164"/>
          <ac:spMkLst>
            <pc:docMk/>
            <pc:sldMk cId="2765193778" sldId="621"/>
            <ac:spMk id="209" creationId="{14036CD7-FB96-63C0-C50A-129E83871D1E}"/>
          </ac:spMkLst>
        </pc:spChg>
        <pc:spChg chg="add mod">
          <ac:chgData name="Derek Vasquez" userId="7096ac8e-e04a-4039-a9a5-f75cfeabab8e" providerId="ADAL" clId="{5F121314-D5D5-45F5-9C0D-EC73554910C9}" dt="2022-11-04T20:28:35.502" v="1367" actId="164"/>
          <ac:spMkLst>
            <pc:docMk/>
            <pc:sldMk cId="2765193778" sldId="621"/>
            <ac:spMk id="210" creationId="{A2E6AC4E-65C3-8A3C-F74F-D9DE4262B7A7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12" creationId="{C24C3768-8269-1E74-3352-7E8E41D6C060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13" creationId="{8B867A76-8E00-ABC7-3105-C1E710BEFA1C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17" creationId="{61FBB2E1-FBDB-2089-CEA6-975EE76DF9BA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18" creationId="{D4145E31-357F-EFD3-73FD-F47538420C3D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25" creationId="{AE8158A8-63E8-1233-4887-40F311988E37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26" creationId="{822D65FE-15E6-E686-4A9B-22054C8637B7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27" creationId="{F0798E74-394F-6634-BEB9-A3010C7550E6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28" creationId="{56EB43D4-103F-0941-1F83-D495F225C26E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29" creationId="{92A42F71-0FBE-E120-3BEC-5DFDF3051493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32" creationId="{73A8F417-DBED-7D5F-B924-0A5F965F7FD9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39" creationId="{E61B86BB-2C23-3392-9C71-4ED6EC8AFDD2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40" creationId="{D1C519D5-9BAD-E5E6-8769-4A423824DA02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41" creationId="{1E459052-1329-98C6-24CA-34145DD371E6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42" creationId="{3CA51C0E-0CDA-682A-F1F7-963FD240ABC5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43" creationId="{F0E31296-70C1-32E1-511F-0091AA5B1D97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46" creationId="{6C652A47-F13A-6FC9-3E43-71F8894DB2F1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47" creationId="{A1CDBCAE-D855-8DDA-3247-94423D129B26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48" creationId="{5E22C37C-1069-102B-5AEC-18FD85AB3150}"/>
          </ac:spMkLst>
        </pc:spChg>
        <pc:spChg chg="mod">
          <ac:chgData name="Derek Vasquez" userId="7096ac8e-e04a-4039-a9a5-f75cfeabab8e" providerId="ADAL" clId="{5F121314-D5D5-45F5-9C0D-EC73554910C9}" dt="2022-11-04T20:28:26.713" v="1366"/>
          <ac:spMkLst>
            <pc:docMk/>
            <pc:sldMk cId="2765193778" sldId="621"/>
            <ac:spMk id="249" creationId="{74909807-FD52-FB57-6244-C1DD07C1E0EE}"/>
          </ac:spMkLst>
        </pc:spChg>
        <pc:spChg chg="add mod">
          <ac:chgData name="Derek Vasquez" userId="7096ac8e-e04a-4039-a9a5-f75cfeabab8e" providerId="ADAL" clId="{5F121314-D5D5-45F5-9C0D-EC73554910C9}" dt="2022-11-04T20:28:35.502" v="1367" actId="164"/>
          <ac:spMkLst>
            <pc:docMk/>
            <pc:sldMk cId="2765193778" sldId="621"/>
            <ac:spMk id="250" creationId="{C3FDD36C-88A3-A768-C2F4-0C1D01785C89}"/>
          </ac:spMkLst>
        </pc:spChg>
        <pc:spChg chg="add mod">
          <ac:chgData name="Derek Vasquez" userId="7096ac8e-e04a-4039-a9a5-f75cfeabab8e" providerId="ADAL" clId="{5F121314-D5D5-45F5-9C0D-EC73554910C9}" dt="2022-11-04T20:28:35.502" v="1367" actId="164"/>
          <ac:spMkLst>
            <pc:docMk/>
            <pc:sldMk cId="2765193778" sldId="621"/>
            <ac:spMk id="251" creationId="{0A664D7C-8E84-690F-9766-BDE412D1DE02}"/>
          </ac:spMkLst>
        </pc:spChg>
        <pc:spChg chg="add mod">
          <ac:chgData name="Derek Vasquez" userId="7096ac8e-e04a-4039-a9a5-f75cfeabab8e" providerId="ADAL" clId="{5F121314-D5D5-45F5-9C0D-EC73554910C9}" dt="2022-11-04T20:28:35.502" v="1367" actId="164"/>
          <ac:spMkLst>
            <pc:docMk/>
            <pc:sldMk cId="2765193778" sldId="621"/>
            <ac:spMk id="254" creationId="{88413D7D-28D9-DB92-FD99-300D50A6FDFD}"/>
          </ac:spMkLst>
        </pc:spChg>
        <pc:spChg chg="add mod">
          <ac:chgData name="Derek Vasquez" userId="7096ac8e-e04a-4039-a9a5-f75cfeabab8e" providerId="ADAL" clId="{5F121314-D5D5-45F5-9C0D-EC73554910C9}" dt="2022-11-04T20:28:35.502" v="1367" actId="164"/>
          <ac:spMkLst>
            <pc:docMk/>
            <pc:sldMk cId="2765193778" sldId="621"/>
            <ac:spMk id="255" creationId="{E15BFD59-3478-F046-4D9D-DC12C975E09C}"/>
          </ac:spMkLst>
        </pc:spChg>
        <pc:spChg chg="add del mod topLvl">
          <ac:chgData name="Derek Vasquez" userId="7096ac8e-e04a-4039-a9a5-f75cfeabab8e" providerId="ADAL" clId="{5F121314-D5D5-45F5-9C0D-EC73554910C9}" dt="2022-11-04T20:32:01.866" v="1396" actId="478"/>
          <ac:spMkLst>
            <pc:docMk/>
            <pc:sldMk cId="2765193778" sldId="621"/>
            <ac:spMk id="257" creationId="{47FBD40C-5957-B5EB-743F-49C69564212C}"/>
          </ac:spMkLst>
        </pc:spChg>
        <pc:spChg chg="add del mod topLvl">
          <ac:chgData name="Derek Vasquez" userId="7096ac8e-e04a-4039-a9a5-f75cfeabab8e" providerId="ADAL" clId="{5F121314-D5D5-45F5-9C0D-EC73554910C9}" dt="2022-11-04T20:33:13.721" v="1410" actId="478"/>
          <ac:spMkLst>
            <pc:docMk/>
            <pc:sldMk cId="2765193778" sldId="621"/>
            <ac:spMk id="258" creationId="{2A7087F2-F28E-EBAC-CA7B-0C0113BD8FAC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60" creationId="{104A5DAC-FA97-8067-BD10-0FCA00CA87D1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61" creationId="{7D3BC070-8369-FEC0-DC67-FBB8E2E30666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65" creationId="{09147700-EA1B-DFCA-844C-8F1EEDD11E12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66" creationId="{FEBEF9B6-42D9-EA37-401B-1086ED8FBB5E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73" creationId="{406492E9-E107-B403-C71B-BE91345706B9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74" creationId="{A6CA8E2C-0984-B001-8EE9-B7427D747D30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75" creationId="{528F417A-F60E-2DD0-D1FB-48B65C0D800C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76" creationId="{2F03ED9E-9F50-968E-7A78-BD5E96FE59F6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77" creationId="{FEC449D5-AFF9-B46B-9146-41FDEBCB86DA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80" creationId="{B71E8F62-323F-182D-606C-E51E75F11177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87" creationId="{F70FAAFF-6746-2939-026E-585CD5500B29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88" creationId="{15D4D6AD-5641-5252-4BCD-FFBA0A4AADE5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89" creationId="{630E5B42-1037-BAFE-5C0B-27CE2A80D9AB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90" creationId="{892C7E0B-422A-D524-6860-4AC44C0B5D67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91" creationId="{F11BE7FA-A922-5809-A214-6F6783B8F516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94" creationId="{1B7B2524-5F51-BA0B-86E1-0888AF0B38B9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95" creationId="{645DEDF0-70A0-49D7-A4CF-7BF61CB645D0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96" creationId="{B6581687-E52B-8830-B126-78EED1F2789B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297" creationId="{6AD1FDFE-015A-A8A5-4804-7CA2C14123F3}"/>
          </ac:spMkLst>
        </pc:spChg>
        <pc:spChg chg="add del mod topLvl">
          <ac:chgData name="Derek Vasquez" userId="7096ac8e-e04a-4039-a9a5-f75cfeabab8e" providerId="ADAL" clId="{5F121314-D5D5-45F5-9C0D-EC73554910C9}" dt="2022-11-04T20:32:00.954" v="1395" actId="478"/>
          <ac:spMkLst>
            <pc:docMk/>
            <pc:sldMk cId="2765193778" sldId="621"/>
            <ac:spMk id="298" creationId="{E147E18C-5BA4-336E-7D04-F3EEBFFC6CC3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00" creationId="{7C09196D-C078-FB00-4C1A-2579380E08D5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01" creationId="{8D0FA059-2CB7-9ADB-D8CA-D26ED13CE69C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05" creationId="{1F9A99CB-8B20-AB35-2C84-DB91C395E099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06" creationId="{FC620052-8C58-5861-45EA-55AF25341E72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13" creationId="{EA4F4909-87B1-A511-F17F-75A2034108AC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14" creationId="{A55E7C58-6151-CAA8-665C-817E9EF52694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15" creationId="{3EE714B7-64A4-87D2-FF95-B13C3762906D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16" creationId="{B0D322A4-85D3-8727-3BE8-F88D423268C9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17" creationId="{CA813E9C-57FD-5AE8-4501-E772497ADA0D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20" creationId="{E7F41316-75FC-79DC-BF0D-57D22C47078B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27" creationId="{D3172134-D06C-A7B2-50F4-E34F88C5580B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28" creationId="{57685010-4973-822C-076A-0232893F2990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29" creationId="{94B020D5-AC89-3807-0526-D609AAE2EDA3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30" creationId="{36DE567A-0B57-34E7-303C-5911EA1E0D3B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31" creationId="{6D8E5DA9-E54E-4090-168A-294FCE509139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34" creationId="{6C554117-83DF-5C67-B97B-CFDC7FA2C8E5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35" creationId="{B3275065-1C25-4A27-514A-1F5D82AE146C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36" creationId="{67462A27-70EC-9A64-74EF-FF6A1905BE12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37" creationId="{77CDC739-04DD-CDC9-F066-DF7DC4D97D91}"/>
          </ac:spMkLst>
        </pc:spChg>
        <pc:spChg chg="add del mod topLvl">
          <ac:chgData name="Derek Vasquez" userId="7096ac8e-e04a-4039-a9a5-f75cfeabab8e" providerId="ADAL" clId="{5F121314-D5D5-45F5-9C0D-EC73554910C9}" dt="2022-11-04T20:31:52.607" v="1390" actId="478"/>
          <ac:spMkLst>
            <pc:docMk/>
            <pc:sldMk cId="2765193778" sldId="621"/>
            <ac:spMk id="338" creationId="{0F465D2E-31CB-A240-6900-E3306E12E463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40" creationId="{E916FC14-7702-A22E-6244-BE93F5C94A4A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41" creationId="{8A229B6C-B9CD-D0DC-C0EA-81BB48049C9C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45" creationId="{67D8DC38-F4B9-9D4D-B81B-1216AA18033E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46" creationId="{C4408F10-496B-C5F5-DCD4-B51A961E9532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53" creationId="{DDC990C8-D311-C7DD-079E-33883676531A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54" creationId="{8420E67F-16CC-B58F-4914-FBBAFE446566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55" creationId="{A94D4647-E217-204E-97FB-DD2DC6423F4E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56" creationId="{278100E8-8FF4-DF75-8CB1-910524F67AAA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57" creationId="{A14037C7-C183-C059-6208-A417D7B51417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60" creationId="{E9FC32B9-1036-731E-5FB1-D1890EBD7947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67" creationId="{DA125155-4AE5-8EBD-6374-DE2D053788B3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68" creationId="{B8B82EF1-1594-AF9C-C186-BE1B71D2B87F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69" creationId="{93ADCBE3-8C4F-BC0B-49C5-CD02B54060AC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70" creationId="{529DADF8-0999-9E61-76A1-AB2A17C0934E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71" creationId="{F98B3446-74DB-DC36-8862-55B32ED6146B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74" creationId="{4A107BC0-D463-7910-2F34-29D90D462030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75" creationId="{F0946A8D-3BA4-767C-999F-0A53DA0F0E0D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76" creationId="{AED1FAE8-4C8A-9190-C72D-5E36BF141A42}"/>
          </ac:spMkLst>
        </pc:spChg>
        <pc:spChg chg="mod">
          <ac:chgData name="Derek Vasquez" userId="7096ac8e-e04a-4039-a9a5-f75cfeabab8e" providerId="ADAL" clId="{5F121314-D5D5-45F5-9C0D-EC73554910C9}" dt="2022-11-04T20:29:09.930" v="1375" actId="165"/>
          <ac:spMkLst>
            <pc:docMk/>
            <pc:sldMk cId="2765193778" sldId="621"/>
            <ac:spMk id="377" creationId="{5A4E07B7-376F-ACBB-B762-6E922D12C439}"/>
          </ac:spMkLst>
        </pc:spChg>
        <pc:spChg chg="add del mod topLvl">
          <ac:chgData name="Derek Vasquez" userId="7096ac8e-e04a-4039-a9a5-f75cfeabab8e" providerId="ADAL" clId="{5F121314-D5D5-45F5-9C0D-EC73554910C9}" dt="2022-11-04T20:31:53.677" v="1391" actId="478"/>
          <ac:spMkLst>
            <pc:docMk/>
            <pc:sldMk cId="2765193778" sldId="621"/>
            <ac:spMk id="378" creationId="{47582763-04E5-A68A-1B0F-F8A2D513673B}"/>
          </ac:spMkLst>
        </pc:spChg>
        <pc:spChg chg="add del mod topLvl">
          <ac:chgData name="Derek Vasquez" userId="7096ac8e-e04a-4039-a9a5-f75cfeabab8e" providerId="ADAL" clId="{5F121314-D5D5-45F5-9C0D-EC73554910C9}" dt="2022-11-04T20:29:16.099" v="1377" actId="478"/>
          <ac:spMkLst>
            <pc:docMk/>
            <pc:sldMk cId="2765193778" sldId="621"/>
            <ac:spMk id="379" creationId="{D8AD1711-49B5-EF7B-B540-D5C6C7CC1C79}"/>
          </ac:spMkLst>
        </pc:spChg>
        <pc:spChg chg="add del mod topLvl">
          <ac:chgData name="Derek Vasquez" userId="7096ac8e-e04a-4039-a9a5-f75cfeabab8e" providerId="ADAL" clId="{5F121314-D5D5-45F5-9C0D-EC73554910C9}" dt="2022-11-04T20:29:22.459" v="1380" actId="478"/>
          <ac:spMkLst>
            <pc:docMk/>
            <pc:sldMk cId="2765193778" sldId="621"/>
            <ac:spMk id="382" creationId="{BAAB8957-2E09-7372-B31C-198AE10CFAB2}"/>
          </ac:spMkLst>
        </pc:spChg>
        <pc:spChg chg="add del mod topLvl">
          <ac:chgData name="Derek Vasquez" userId="7096ac8e-e04a-4039-a9a5-f75cfeabab8e" providerId="ADAL" clId="{5F121314-D5D5-45F5-9C0D-EC73554910C9}" dt="2022-11-04T20:29:20.379" v="1379" actId="478"/>
          <ac:spMkLst>
            <pc:docMk/>
            <pc:sldMk cId="2765193778" sldId="621"/>
            <ac:spMk id="383" creationId="{7E833908-5BE8-0502-3D7D-BD8527BC7C50}"/>
          </ac:spMkLst>
        </pc:spChg>
        <pc:spChg chg="del mod">
          <ac:chgData name="Derek Vasquez" userId="7096ac8e-e04a-4039-a9a5-f75cfeabab8e" providerId="ADAL" clId="{5F121314-D5D5-45F5-9C0D-EC73554910C9}" dt="2022-11-04T20:32:35.834" v="1402" actId="478"/>
          <ac:spMkLst>
            <pc:docMk/>
            <pc:sldMk cId="2765193778" sldId="621"/>
            <ac:spMk id="390" creationId="{3F11D4D0-E4E1-30C0-EA75-704558E6B398}"/>
          </ac:spMkLst>
        </pc:spChg>
        <pc:spChg chg="del mod">
          <ac:chgData name="Derek Vasquez" userId="7096ac8e-e04a-4039-a9a5-f75cfeabab8e" providerId="ADAL" clId="{5F121314-D5D5-45F5-9C0D-EC73554910C9}" dt="2022-11-04T20:32:37.943" v="1403" actId="478"/>
          <ac:spMkLst>
            <pc:docMk/>
            <pc:sldMk cId="2765193778" sldId="621"/>
            <ac:spMk id="391" creationId="{7A20AFFD-1813-585F-E1FF-AE0069C21727}"/>
          </ac:spMkLst>
        </pc:spChg>
        <pc:grpChg chg="add del mod">
          <ac:chgData name="Derek Vasquez" userId="7096ac8e-e04a-4039-a9a5-f75cfeabab8e" providerId="ADAL" clId="{5F121314-D5D5-45F5-9C0D-EC73554910C9}" dt="2022-11-04T20:21:35.560" v="1304" actId="165"/>
          <ac:grpSpMkLst>
            <pc:docMk/>
            <pc:sldMk cId="2765193778" sldId="621"/>
            <ac:grpSpMk id="7" creationId="{AD001654-EC88-FF1C-E0DF-E143D45EE4BB}"/>
          </ac:grpSpMkLst>
        </pc:grpChg>
        <pc:grpChg chg="add del mod">
          <ac:chgData name="Derek Vasquez" userId="7096ac8e-e04a-4039-a9a5-f75cfeabab8e" providerId="ADAL" clId="{5F121314-D5D5-45F5-9C0D-EC73554910C9}" dt="2022-11-04T20:21:24.329" v="1300" actId="165"/>
          <ac:grpSpMkLst>
            <pc:docMk/>
            <pc:sldMk cId="2765193778" sldId="621"/>
            <ac:grpSpMk id="12" creationId="{67D2E568-CBF8-5190-2956-F41251FA6E73}"/>
          </ac:grpSpMkLst>
        </pc:grpChg>
        <pc:grpChg chg="add del mod">
          <ac:chgData name="Derek Vasquez" userId="7096ac8e-e04a-4039-a9a5-f75cfeabab8e" providerId="ADAL" clId="{5F121314-D5D5-45F5-9C0D-EC73554910C9}" dt="2022-11-04T20:22:47.395" v="1310" actId="165"/>
          <ac:grpSpMkLst>
            <pc:docMk/>
            <pc:sldMk cId="2765193778" sldId="621"/>
            <ac:grpSpMk id="19" creationId="{3E037E40-8253-931F-EAC3-7011D9D16D17}"/>
          </ac:grpSpMkLst>
        </pc:grpChg>
        <pc:grpChg chg="mod topLvl">
          <ac:chgData name="Derek Vasquez" userId="7096ac8e-e04a-4039-a9a5-f75cfeabab8e" providerId="ADAL" clId="{5F121314-D5D5-45F5-9C0D-EC73554910C9}" dt="2022-11-04T20:33:25.473" v="1411" actId="1076"/>
          <ac:grpSpMkLst>
            <pc:docMk/>
            <pc:sldMk cId="2765193778" sldId="621"/>
            <ac:grpSpMk id="20" creationId="{6BB07640-46DD-0F47-B9AB-F7724B3E0325}"/>
          </ac:grpSpMkLst>
        </pc:grpChg>
        <pc:grpChg chg="del mod topLvl">
          <ac:chgData name="Derek Vasquez" userId="7096ac8e-e04a-4039-a9a5-f75cfeabab8e" providerId="ADAL" clId="{5F121314-D5D5-45F5-9C0D-EC73554910C9}" dt="2022-11-04T20:25:59.405" v="1339" actId="478"/>
          <ac:grpSpMkLst>
            <pc:docMk/>
            <pc:sldMk cId="2765193778" sldId="621"/>
            <ac:grpSpMk id="21" creationId="{3D43CFB3-4483-ACCD-5BD8-A8D11F19627A}"/>
          </ac:grpSpMkLst>
        </pc:grpChg>
        <pc:grpChg chg="del mod topLvl">
          <ac:chgData name="Derek Vasquez" userId="7096ac8e-e04a-4039-a9a5-f75cfeabab8e" providerId="ADAL" clId="{5F121314-D5D5-45F5-9C0D-EC73554910C9}" dt="2022-11-04T20:25:58.613" v="1338" actId="478"/>
          <ac:grpSpMkLst>
            <pc:docMk/>
            <pc:sldMk cId="2765193778" sldId="621"/>
            <ac:grpSpMk id="22" creationId="{A0D2C824-2A94-1F09-B394-1B0E8CBA4409}"/>
          </ac:grpSpMkLst>
        </pc:grpChg>
        <pc:grpChg chg="del mod topLvl">
          <ac:chgData name="Derek Vasquez" userId="7096ac8e-e04a-4039-a9a5-f75cfeabab8e" providerId="ADAL" clId="{5F121314-D5D5-45F5-9C0D-EC73554910C9}" dt="2022-11-04T20:25:13.669" v="1329" actId="165"/>
          <ac:grpSpMkLst>
            <pc:docMk/>
            <pc:sldMk cId="2765193778" sldId="621"/>
            <ac:grpSpMk id="23" creationId="{41E09A53-A5AB-C782-D354-353692943580}"/>
          </ac:grpSpMkLst>
        </pc:grpChg>
        <pc:grpChg chg="mod topLvl">
          <ac:chgData name="Derek Vasquez" userId="7096ac8e-e04a-4039-a9a5-f75cfeabab8e" providerId="ADAL" clId="{5F121314-D5D5-45F5-9C0D-EC73554910C9}" dt="2022-11-04T20:33:11.078" v="1409" actId="1076"/>
          <ac:grpSpMkLst>
            <pc:docMk/>
            <pc:sldMk cId="2765193778" sldId="621"/>
            <ac:grpSpMk id="24" creationId="{02182B17-73DE-851F-61CC-E6E036B26E38}"/>
          </ac:grpSpMkLst>
        </pc:grpChg>
        <pc:grpChg chg="mod topLvl">
          <ac:chgData name="Derek Vasquez" userId="7096ac8e-e04a-4039-a9a5-f75cfeabab8e" providerId="ADAL" clId="{5F121314-D5D5-45F5-9C0D-EC73554910C9}" dt="2022-11-04T20:31:46.529" v="1386" actId="1076"/>
          <ac:grpSpMkLst>
            <pc:docMk/>
            <pc:sldMk cId="2765193778" sldId="621"/>
            <ac:grpSpMk id="25" creationId="{0735D1FC-3386-4425-556B-70E4F2D8F38F}"/>
          </ac:grpSpMkLst>
        </pc:grpChg>
        <pc:grpChg chg="add del mod">
          <ac:chgData name="Derek Vasquez" userId="7096ac8e-e04a-4039-a9a5-f75cfeabab8e" providerId="ADAL" clId="{5F121314-D5D5-45F5-9C0D-EC73554910C9}" dt="2022-11-04T20:25:25.708" v="1331" actId="478"/>
          <ac:grpSpMkLst>
            <pc:docMk/>
            <pc:sldMk cId="2765193778" sldId="621"/>
            <ac:grpSpMk id="40" creationId="{9FCF81D2-1873-6824-755D-55E1D2D09251}"/>
          </ac:grpSpMkLst>
        </pc:grpChg>
        <pc:grpChg chg="add mod topLvl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42" creationId="{FC4A2F68-45D3-861C-20EA-B325813E9AA8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45" creationId="{F7FD0CE4-A8E0-2037-F44E-24A225D782D6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46" creationId="{799F9F33-2CCF-5A2B-4D25-9CAF7A8B2B40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47" creationId="{82525898-565B-5821-1E38-346ED3CFFA26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50" creationId="{0CD9B963-D653-986A-2816-F08DFDE2A471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64" creationId="{EB015043-1436-29D1-3BF6-AACE03E98865}"/>
          </ac:grpSpMkLst>
        </pc:grpChg>
        <pc:grpChg chg="add mod topLvl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82" creationId="{EBFC02E8-22E7-C9ED-3EAE-99CFA0F062A2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85" creationId="{7889E317-4C18-42CA-3937-F29E716C74E9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86" creationId="{F0A56D98-E8A7-B10D-A658-4FB1A70F2AAE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87" creationId="{4AFF0116-ECC4-93FC-8E12-8E19BE1E42FF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90" creationId="{29518A7D-3DFE-B7CA-C5CB-219F6BE09CD9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104" creationId="{C7891BBF-2DFC-1442-DC1A-0E49C0AABA48}"/>
          </ac:grpSpMkLst>
        </pc:grpChg>
        <pc:grpChg chg="add mod topLvl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121" creationId="{6166DA13-03B9-3182-5B58-9DC5337006D9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124" creationId="{49826576-A18D-18CF-971B-FC3E1421D71F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125" creationId="{BDEEC468-9D69-B295-14FB-FD7D2A865A25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126" creationId="{C336B5D7-6633-6CAB-3D3E-8CFEE262E038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129" creationId="{9988866B-C443-72D7-27EE-D33C7692CCA2}"/>
          </ac:grpSpMkLst>
        </pc:grpChg>
        <pc:grpChg chg="mod">
          <ac:chgData name="Derek Vasquez" userId="7096ac8e-e04a-4039-a9a5-f75cfeabab8e" providerId="ADAL" clId="{5F121314-D5D5-45F5-9C0D-EC73554910C9}" dt="2022-11-04T20:28:23.404" v="1363" actId="165"/>
          <ac:grpSpMkLst>
            <pc:docMk/>
            <pc:sldMk cId="2765193778" sldId="621"/>
            <ac:grpSpMk id="143" creationId="{D2F0EFD8-BE90-31E5-6307-BC690A30345E}"/>
          </ac:grpSpMkLst>
        </pc:grpChg>
        <pc:grpChg chg="add del mod">
          <ac:chgData name="Derek Vasquez" userId="7096ac8e-e04a-4039-a9a5-f75cfeabab8e" providerId="ADAL" clId="{5F121314-D5D5-45F5-9C0D-EC73554910C9}" dt="2022-11-04T20:28:24.894" v="1365" actId="478"/>
          <ac:grpSpMkLst>
            <pc:docMk/>
            <pc:sldMk cId="2765193778" sldId="621"/>
            <ac:grpSpMk id="167" creationId="{B7509A77-7692-8768-E627-F33E6475A515}"/>
          </ac:grpSpMkLst>
        </pc:grpChg>
        <pc:grpChg chg="add mod">
          <ac:chgData name="Derek Vasquez" userId="7096ac8e-e04a-4039-a9a5-f75cfeabab8e" providerId="ADAL" clId="{5F121314-D5D5-45F5-9C0D-EC73554910C9}" dt="2022-11-04T20:28:35.502" v="1367" actId="164"/>
          <ac:grpSpMkLst>
            <pc:docMk/>
            <pc:sldMk cId="2765193778" sldId="621"/>
            <ac:grpSpMk id="170" creationId="{4093AE05-30BD-CFCF-34AA-B6A6C44DDCA5}"/>
          </ac:grpSpMkLst>
        </pc:grpChg>
        <pc:grpChg chg="mod">
          <ac:chgData name="Derek Vasquez" userId="7096ac8e-e04a-4039-a9a5-f75cfeabab8e" providerId="ADAL" clId="{5F121314-D5D5-45F5-9C0D-EC73554910C9}" dt="2022-11-04T20:28:26.713" v="1366"/>
          <ac:grpSpMkLst>
            <pc:docMk/>
            <pc:sldMk cId="2765193778" sldId="621"/>
            <ac:grpSpMk id="173" creationId="{9C48350A-27C3-53D4-260A-83A456F4C513}"/>
          </ac:grpSpMkLst>
        </pc:grpChg>
        <pc:grpChg chg="mod">
          <ac:chgData name="Derek Vasquez" userId="7096ac8e-e04a-4039-a9a5-f75cfeabab8e" providerId="ADAL" clId="{5F121314-D5D5-45F5-9C0D-EC73554910C9}" dt="2022-11-04T20:28:26.713" v="1366"/>
          <ac:grpSpMkLst>
            <pc:docMk/>
            <pc:sldMk cId="2765193778" sldId="621"/>
            <ac:grpSpMk id="174" creationId="{9555FBFA-9800-3E84-071A-924A6142375E}"/>
          </ac:grpSpMkLst>
        </pc:grpChg>
        <pc:grpChg chg="mod">
          <ac:chgData name="Derek Vasquez" userId="7096ac8e-e04a-4039-a9a5-f75cfeabab8e" providerId="ADAL" clId="{5F121314-D5D5-45F5-9C0D-EC73554910C9}" dt="2022-11-04T20:28:26.713" v="1366"/>
          <ac:grpSpMkLst>
            <pc:docMk/>
            <pc:sldMk cId="2765193778" sldId="621"/>
            <ac:grpSpMk id="175" creationId="{0AAE1CC5-32F6-10BC-906F-0B4D5B1C33A5}"/>
          </ac:grpSpMkLst>
        </pc:grpChg>
        <pc:grpChg chg="mod">
          <ac:chgData name="Derek Vasquez" userId="7096ac8e-e04a-4039-a9a5-f75cfeabab8e" providerId="ADAL" clId="{5F121314-D5D5-45F5-9C0D-EC73554910C9}" dt="2022-11-04T20:28:26.713" v="1366"/>
          <ac:grpSpMkLst>
            <pc:docMk/>
            <pc:sldMk cId="2765193778" sldId="621"/>
            <ac:grpSpMk id="178" creationId="{6098B4DA-2E84-E573-5DA9-CA0F9E937F6B}"/>
          </ac:grpSpMkLst>
        </pc:grpChg>
        <pc:grpChg chg="mod">
          <ac:chgData name="Derek Vasquez" userId="7096ac8e-e04a-4039-a9a5-f75cfeabab8e" providerId="ADAL" clId="{5F121314-D5D5-45F5-9C0D-EC73554910C9}" dt="2022-11-04T20:28:26.713" v="1366"/>
          <ac:grpSpMkLst>
            <pc:docMk/>
            <pc:sldMk cId="2765193778" sldId="621"/>
            <ac:grpSpMk id="192" creationId="{1FBD11F5-D166-EF13-3F15-7D7B0B6592A8}"/>
          </ac:grpSpMkLst>
        </pc:grpChg>
        <pc:grpChg chg="add mod">
          <ac:chgData name="Derek Vasquez" userId="7096ac8e-e04a-4039-a9a5-f75cfeabab8e" providerId="ADAL" clId="{5F121314-D5D5-45F5-9C0D-EC73554910C9}" dt="2022-11-04T20:28:35.502" v="1367" actId="164"/>
          <ac:grpSpMkLst>
            <pc:docMk/>
            <pc:sldMk cId="2765193778" sldId="621"/>
            <ac:grpSpMk id="211" creationId="{FFAFC74B-E394-0CDA-A1EF-36DB57DBE459}"/>
          </ac:grpSpMkLst>
        </pc:grpChg>
        <pc:grpChg chg="mod">
          <ac:chgData name="Derek Vasquez" userId="7096ac8e-e04a-4039-a9a5-f75cfeabab8e" providerId="ADAL" clId="{5F121314-D5D5-45F5-9C0D-EC73554910C9}" dt="2022-11-04T20:28:26.713" v="1366"/>
          <ac:grpSpMkLst>
            <pc:docMk/>
            <pc:sldMk cId="2765193778" sldId="621"/>
            <ac:grpSpMk id="214" creationId="{221529CA-38C3-C429-8456-66EC85655E3B}"/>
          </ac:grpSpMkLst>
        </pc:grpChg>
        <pc:grpChg chg="mod">
          <ac:chgData name="Derek Vasquez" userId="7096ac8e-e04a-4039-a9a5-f75cfeabab8e" providerId="ADAL" clId="{5F121314-D5D5-45F5-9C0D-EC73554910C9}" dt="2022-11-04T20:28:26.713" v="1366"/>
          <ac:grpSpMkLst>
            <pc:docMk/>
            <pc:sldMk cId="2765193778" sldId="621"/>
            <ac:grpSpMk id="215" creationId="{7C65FD7A-2DB8-4F39-AF98-76B0A4F6BC94}"/>
          </ac:grpSpMkLst>
        </pc:grpChg>
        <pc:grpChg chg="mod">
          <ac:chgData name="Derek Vasquez" userId="7096ac8e-e04a-4039-a9a5-f75cfeabab8e" providerId="ADAL" clId="{5F121314-D5D5-45F5-9C0D-EC73554910C9}" dt="2022-11-04T20:28:26.713" v="1366"/>
          <ac:grpSpMkLst>
            <pc:docMk/>
            <pc:sldMk cId="2765193778" sldId="621"/>
            <ac:grpSpMk id="216" creationId="{5884DA09-9D71-6CDF-65C9-48BC56E61B07}"/>
          </ac:grpSpMkLst>
        </pc:grpChg>
        <pc:grpChg chg="mod">
          <ac:chgData name="Derek Vasquez" userId="7096ac8e-e04a-4039-a9a5-f75cfeabab8e" providerId="ADAL" clId="{5F121314-D5D5-45F5-9C0D-EC73554910C9}" dt="2022-11-04T20:28:26.713" v="1366"/>
          <ac:grpSpMkLst>
            <pc:docMk/>
            <pc:sldMk cId="2765193778" sldId="621"/>
            <ac:grpSpMk id="219" creationId="{E59DBE56-7616-8A69-7005-5069C33C0A7C}"/>
          </ac:grpSpMkLst>
        </pc:grpChg>
        <pc:grpChg chg="mod">
          <ac:chgData name="Derek Vasquez" userId="7096ac8e-e04a-4039-a9a5-f75cfeabab8e" providerId="ADAL" clId="{5F121314-D5D5-45F5-9C0D-EC73554910C9}" dt="2022-11-04T20:28:26.713" v="1366"/>
          <ac:grpSpMkLst>
            <pc:docMk/>
            <pc:sldMk cId="2765193778" sldId="621"/>
            <ac:grpSpMk id="233" creationId="{C0AE98CD-40A3-AA0A-63DE-37851F0D3C34}"/>
          </ac:grpSpMkLst>
        </pc:grpChg>
        <pc:grpChg chg="add del mod">
          <ac:chgData name="Derek Vasquez" userId="7096ac8e-e04a-4039-a9a5-f75cfeabab8e" providerId="ADAL" clId="{5F121314-D5D5-45F5-9C0D-EC73554910C9}" dt="2022-11-04T20:28:48.942" v="1370" actId="478"/>
          <ac:grpSpMkLst>
            <pc:docMk/>
            <pc:sldMk cId="2765193778" sldId="621"/>
            <ac:grpSpMk id="256" creationId="{3C8CF495-B5B4-DD6A-DED1-1DDDA45445E7}"/>
          </ac:grpSpMkLst>
        </pc:grpChg>
        <pc:grpChg chg="add del mod topLvl">
          <ac:chgData name="Derek Vasquez" userId="7096ac8e-e04a-4039-a9a5-f75cfeabab8e" providerId="ADAL" clId="{5F121314-D5D5-45F5-9C0D-EC73554910C9}" dt="2022-11-04T20:31:58.530" v="1394" actId="478"/>
          <ac:grpSpMkLst>
            <pc:docMk/>
            <pc:sldMk cId="2765193778" sldId="621"/>
            <ac:grpSpMk id="259" creationId="{DB43AB12-792F-4547-95A1-26750CF85617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262" creationId="{CF5F4831-BB90-4BEC-1475-BAF934922F06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263" creationId="{A0F60755-C74C-9E11-4079-C05D75A6423C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264" creationId="{5C6C1892-E261-AEF1-D9C6-2C6F9C938D4E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267" creationId="{770C0168-AA04-BA06-37CB-B4D5C3EB7DD6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281" creationId="{9C3A5E9D-2560-3DF1-D3DC-48D4425A2011}"/>
          </ac:grpSpMkLst>
        </pc:grpChg>
        <pc:grpChg chg="add del mod topLvl">
          <ac:chgData name="Derek Vasquez" userId="7096ac8e-e04a-4039-a9a5-f75cfeabab8e" providerId="ADAL" clId="{5F121314-D5D5-45F5-9C0D-EC73554910C9}" dt="2022-11-04T20:31:50.707" v="1388" actId="478"/>
          <ac:grpSpMkLst>
            <pc:docMk/>
            <pc:sldMk cId="2765193778" sldId="621"/>
            <ac:grpSpMk id="299" creationId="{1B1CB4D2-20B1-7301-9921-EFF42462F0E8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302" creationId="{3198D850-D861-F824-ABF4-B3D219011EFC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303" creationId="{CED2BC3C-956B-7ACE-E0B7-1CF2C6CFA58B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304" creationId="{47473592-D06B-8DDB-95ED-AF2282395624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307" creationId="{A8D77333-D28C-F2B7-52FD-D10151B65406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321" creationId="{B80B4E97-FEE8-CFE9-A4D2-B43CB9B04955}"/>
          </ac:grpSpMkLst>
        </pc:grpChg>
        <pc:grpChg chg="add del mod topLvl">
          <ac:chgData name="Derek Vasquez" userId="7096ac8e-e04a-4039-a9a5-f75cfeabab8e" providerId="ADAL" clId="{5F121314-D5D5-45F5-9C0D-EC73554910C9}" dt="2022-11-04T20:31:51.803" v="1389" actId="478"/>
          <ac:grpSpMkLst>
            <pc:docMk/>
            <pc:sldMk cId="2765193778" sldId="621"/>
            <ac:grpSpMk id="339" creationId="{9C83A062-BDAE-BFDD-0477-80D0448328E9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342" creationId="{AAE242DA-6F88-2203-317C-8BCABFED807F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343" creationId="{80736B5B-F154-B77C-7E89-AE1DD236877C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344" creationId="{4B276B1B-5585-1915-0D7F-76A6B9E31335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347" creationId="{03CF2695-8BD5-8140-D64C-40FA4E7828B4}"/>
          </ac:grpSpMkLst>
        </pc:grpChg>
        <pc:grpChg chg="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361" creationId="{26DD3708-0EEA-55D6-DFE9-8609769CE7E5}"/>
          </ac:grpSpMkLst>
        </pc:grpChg>
        <pc:grpChg chg="add del mod">
          <ac:chgData name="Derek Vasquez" userId="7096ac8e-e04a-4039-a9a5-f75cfeabab8e" providerId="ADAL" clId="{5F121314-D5D5-45F5-9C0D-EC73554910C9}" dt="2022-11-04T20:29:09.930" v="1375" actId="165"/>
          <ac:grpSpMkLst>
            <pc:docMk/>
            <pc:sldMk cId="2765193778" sldId="621"/>
            <ac:grpSpMk id="384" creationId="{056F9F30-4002-5B93-F148-26F2C7378D62}"/>
          </ac:grpSpMkLst>
        </pc:grpChg>
        <pc:grpChg chg="add del mod">
          <ac:chgData name="Derek Vasquez" userId="7096ac8e-e04a-4039-a9a5-f75cfeabab8e" providerId="ADAL" clId="{5F121314-D5D5-45F5-9C0D-EC73554910C9}" dt="2022-11-04T20:32:43.213" v="1405" actId="478"/>
          <ac:grpSpMkLst>
            <pc:docMk/>
            <pc:sldMk cId="2765193778" sldId="621"/>
            <ac:grpSpMk id="385" creationId="{11B0B8E9-0337-DA1E-6769-C4367D223283}"/>
          </ac:grpSpMkLst>
        </pc:grpChg>
        <pc:grpChg chg="del mod">
          <ac:chgData name="Derek Vasquez" userId="7096ac8e-e04a-4039-a9a5-f75cfeabab8e" providerId="ADAL" clId="{5F121314-D5D5-45F5-9C0D-EC73554910C9}" dt="2022-11-04T20:32:40.088" v="1404" actId="478"/>
          <ac:grpSpMkLst>
            <pc:docMk/>
            <pc:sldMk cId="2765193778" sldId="621"/>
            <ac:grpSpMk id="387" creationId="{8B86E4C5-9008-35C0-98CF-6D2B6311D490}"/>
          </ac:grpSpMkLst>
        </pc:grpChg>
        <pc:picChg chg="add del mod">
          <ac:chgData name="Derek Vasquez" userId="7096ac8e-e04a-4039-a9a5-f75cfeabab8e" providerId="ADAL" clId="{5F121314-D5D5-45F5-9C0D-EC73554910C9}" dt="2022-11-04T20:20:52.849" v="1297"/>
          <ac:picMkLst>
            <pc:docMk/>
            <pc:sldMk cId="2765193778" sldId="621"/>
            <ac:picMk id="3" creationId="{10875F50-3B0D-4BA8-538B-EEE7C83B65D1}"/>
          </ac:picMkLst>
        </pc:picChg>
        <pc:picChg chg="del mod topLvl">
          <ac:chgData name="Derek Vasquez" userId="7096ac8e-e04a-4039-a9a5-f75cfeabab8e" providerId="ADAL" clId="{5F121314-D5D5-45F5-9C0D-EC73554910C9}" dt="2022-11-04T20:21:38.266" v="1307" actId="478"/>
          <ac:picMkLst>
            <pc:docMk/>
            <pc:sldMk cId="2765193778" sldId="621"/>
            <ac:picMk id="8" creationId="{C6F883B3-E0BB-5941-9DC1-7C07FA04A2DF}"/>
          </ac:picMkLst>
        </pc:picChg>
        <pc:picChg chg="del mod topLvl">
          <ac:chgData name="Derek Vasquez" userId="7096ac8e-e04a-4039-a9a5-f75cfeabab8e" providerId="ADAL" clId="{5F121314-D5D5-45F5-9C0D-EC73554910C9}" dt="2022-11-04T20:21:37.616" v="1306" actId="478"/>
          <ac:picMkLst>
            <pc:docMk/>
            <pc:sldMk cId="2765193778" sldId="621"/>
            <ac:picMk id="9" creationId="{E707D16E-C7BB-0446-9AD3-F3A2E2EA1DAE}"/>
          </ac:picMkLst>
        </pc:picChg>
        <pc:picChg chg="del mod topLvl">
          <ac:chgData name="Derek Vasquez" userId="7096ac8e-e04a-4039-a9a5-f75cfeabab8e" providerId="ADAL" clId="{5F121314-D5D5-45F5-9C0D-EC73554910C9}" dt="2022-11-04T20:21:37.056" v="1305" actId="478"/>
          <ac:picMkLst>
            <pc:docMk/>
            <pc:sldMk cId="2765193778" sldId="621"/>
            <ac:picMk id="10" creationId="{8AE6B699-C259-2BE5-60BD-5F50FF93D80F}"/>
          </ac:picMkLst>
        </pc:picChg>
        <pc:picChg chg="del mod topLvl">
          <ac:chgData name="Derek Vasquez" userId="7096ac8e-e04a-4039-a9a5-f75cfeabab8e" providerId="ADAL" clId="{5F121314-D5D5-45F5-9C0D-EC73554910C9}" dt="2022-11-04T20:21:31.806" v="1302" actId="478"/>
          <ac:picMkLst>
            <pc:docMk/>
            <pc:sldMk cId="2765193778" sldId="621"/>
            <ac:picMk id="13" creationId="{35ED5013-0438-5758-7EBC-771A5D0460C3}"/>
          </ac:picMkLst>
        </pc:picChg>
        <pc:picChg chg="del mod topLvl">
          <ac:chgData name="Derek Vasquez" userId="7096ac8e-e04a-4039-a9a5-f75cfeabab8e" providerId="ADAL" clId="{5F121314-D5D5-45F5-9C0D-EC73554910C9}" dt="2022-11-04T20:21:32.406" v="1303" actId="478"/>
          <ac:picMkLst>
            <pc:docMk/>
            <pc:sldMk cId="2765193778" sldId="621"/>
            <ac:picMk id="14" creationId="{DE73B454-2323-7749-3FD4-B5059F8BC803}"/>
          </ac:picMkLst>
        </pc:picChg>
        <pc:picChg chg="del mod topLvl">
          <ac:chgData name="Derek Vasquez" userId="7096ac8e-e04a-4039-a9a5-f75cfeabab8e" providerId="ADAL" clId="{5F121314-D5D5-45F5-9C0D-EC73554910C9}" dt="2022-11-04T20:21:31.197" v="1301" actId="478"/>
          <ac:picMkLst>
            <pc:docMk/>
            <pc:sldMk cId="2765193778" sldId="621"/>
            <ac:picMk id="15" creationId="{76F6D530-8165-3BD4-F961-E12CC5DBD963}"/>
          </ac:picMkLst>
        </pc:picChg>
        <pc:picChg chg="mod">
          <ac:chgData name="Derek Vasquez" userId="7096ac8e-e04a-4039-a9a5-f75cfeabab8e" providerId="ADAL" clId="{5F121314-D5D5-45F5-9C0D-EC73554910C9}" dt="2022-11-04T20:22:47.395" v="1310" actId="165"/>
          <ac:picMkLst>
            <pc:docMk/>
            <pc:sldMk cId="2765193778" sldId="621"/>
            <ac:picMk id="28" creationId="{5B1678BB-31DA-E000-640D-B4FC6F128793}"/>
          </ac:picMkLst>
        </pc:picChg>
        <pc:picChg chg="mod">
          <ac:chgData name="Derek Vasquez" userId="7096ac8e-e04a-4039-a9a5-f75cfeabab8e" providerId="ADAL" clId="{5F121314-D5D5-45F5-9C0D-EC73554910C9}" dt="2022-11-04T20:22:47.395" v="1310" actId="165"/>
          <ac:picMkLst>
            <pc:docMk/>
            <pc:sldMk cId="2765193778" sldId="621"/>
            <ac:picMk id="30" creationId="{B24D64E1-053A-57A7-B7A8-30C50A009306}"/>
          </ac:picMkLst>
        </pc:picChg>
        <pc:picChg chg="del mod topLvl">
          <ac:chgData name="Derek Vasquez" userId="7096ac8e-e04a-4039-a9a5-f75cfeabab8e" providerId="ADAL" clId="{5F121314-D5D5-45F5-9C0D-EC73554910C9}" dt="2022-11-04T20:25:25.708" v="1331" actId="478"/>
          <ac:picMkLst>
            <pc:docMk/>
            <pc:sldMk cId="2765193778" sldId="621"/>
            <ac:picMk id="32" creationId="{B5956F37-27B0-D1CA-CEAD-DD2E3970644C}"/>
          </ac:picMkLst>
        </pc:picChg>
        <pc:picChg chg="mod">
          <ac:chgData name="Derek Vasquez" userId="7096ac8e-e04a-4039-a9a5-f75cfeabab8e" providerId="ADAL" clId="{5F121314-D5D5-45F5-9C0D-EC73554910C9}" dt="2022-11-04T20:24:46.465" v="1322" actId="207"/>
          <ac:picMkLst>
            <pc:docMk/>
            <pc:sldMk cId="2765193778" sldId="621"/>
            <ac:picMk id="34" creationId="{F3B08C7D-6136-E219-F698-436527E1501F}"/>
          </ac:picMkLst>
        </pc:picChg>
        <pc:picChg chg="mod">
          <ac:chgData name="Derek Vasquez" userId="7096ac8e-e04a-4039-a9a5-f75cfeabab8e" providerId="ADAL" clId="{5F121314-D5D5-45F5-9C0D-EC73554910C9}" dt="2022-11-04T20:25:57.493" v="1337" actId="1076"/>
          <ac:picMkLst>
            <pc:docMk/>
            <pc:sldMk cId="2765193778" sldId="621"/>
            <ac:picMk id="36" creationId="{02D0CB31-299D-F4E5-6EFD-EB9E282BCE22}"/>
          </ac:picMkLst>
        </pc:picChg>
        <pc:picChg chg="mod">
          <ac:chgData name="Derek Vasquez" userId="7096ac8e-e04a-4039-a9a5-f75cfeabab8e" providerId="ADAL" clId="{5F121314-D5D5-45F5-9C0D-EC73554910C9}" dt="2022-11-04T20:33:25.473" v="1411" actId="1076"/>
          <ac:picMkLst>
            <pc:docMk/>
            <pc:sldMk cId="2765193778" sldId="621"/>
            <ac:picMk id="38" creationId="{39A05367-BC5C-58B4-7DEA-E07FC9FF23BD}"/>
          </ac:picMkLst>
        </pc:picChg>
        <pc:picChg chg="add del mod">
          <ac:chgData name="Derek Vasquez" userId="7096ac8e-e04a-4039-a9a5-f75cfeabab8e" providerId="ADAL" clId="{5F121314-D5D5-45F5-9C0D-EC73554910C9}" dt="2022-11-04T20:32:20.385" v="1398" actId="478"/>
          <ac:picMkLst>
            <pc:docMk/>
            <pc:sldMk cId="2765193778" sldId="621"/>
            <ac:picMk id="41" creationId="{8FF94C03-8AE5-D51B-E5B7-D328487E63E3}"/>
          </ac:picMkLst>
        </pc:picChg>
        <pc:picChg chg="mod topLvl">
          <ac:chgData name="Derek Vasquez" userId="7096ac8e-e04a-4039-a9a5-f75cfeabab8e" providerId="ADAL" clId="{5F121314-D5D5-45F5-9C0D-EC73554910C9}" dt="2022-11-04T20:32:59.872" v="1407" actId="207"/>
          <ac:picMkLst>
            <pc:docMk/>
            <pc:sldMk cId="2765193778" sldId="621"/>
            <ac:picMk id="386" creationId="{73FC7BE0-DBFF-417A-41CA-5B75BF5A50C0}"/>
          </ac:picMkLst>
        </pc:pic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51" creationId="{81E14180-395C-AA8C-8F8A-6B041C7CA12B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52" creationId="{1B503E92-0AF1-43A8-C41F-461F91A8E45A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53" creationId="{E1A0A987-C37F-3471-41F8-17F878C11EF2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54" creationId="{090CCB32-470E-804C-EB68-4D80A0EAE49D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55" creationId="{73B4EE32-C2AF-CADE-3349-BD06BF9865F5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61" creationId="{781125EE-EB75-0177-4749-172F7FBCC3E9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62" creationId="{9FA00B5D-9BFB-BF9D-85AD-12D18E186893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65" creationId="{60951D72-FE4F-0697-32DF-D5AF4FF9F8E4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66" creationId="{A11B5FC4-A393-5B0C-A110-0B0179C509F0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67" creationId="{2A89CE71-48CE-20A3-4863-FC4DA40CF7C0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68" creationId="{5FDECA30-ED97-75A7-B55A-B55C169087DC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69" creationId="{56781A58-DAAA-9090-C515-4764523AB669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75" creationId="{AD97104A-5E13-04AC-0596-B2B1B95992CA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76" creationId="{6348D705-CFFE-E45E-58D7-9062658260D1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91" creationId="{9FDFC3A0-F454-543E-A9FA-9F42D9EEC997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92" creationId="{00FCCB7B-2B70-23E1-EB22-C85CD01B49AF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93" creationId="{9F8C98D1-502B-11BD-A500-19C777131A2D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94" creationId="{1DCE5694-B149-E0C9-1D68-4ADF48C67DDF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95" creationId="{8C9F6575-44BB-689D-B05E-F31EB0638234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01" creationId="{F183811D-8F4A-924F-D2A6-E5FE5430D628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02" creationId="{F7AF8B81-AAA1-FE47-46F6-5C209C44419B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05" creationId="{26ED6C17-2398-CD42-209E-3C8D7208DF4E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06" creationId="{F93DAAF3-42D0-FBC2-4703-14A7965AAD17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07" creationId="{62A6781F-622C-CEA3-CC63-BA299C2EC49C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08" creationId="{18EA94E8-9323-6EF2-C2FE-0B4AE217EAB3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09" creationId="{410A146F-6A60-3F73-D2B4-E730EB13AE10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15" creationId="{6FD5FD4B-CBCA-4076-E03A-D4BD8EFD1CF2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16" creationId="{3DB5DE6C-19D1-B245-5D84-F8F64B459704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30" creationId="{9D194391-7D3E-615B-B688-15C329487AFD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31" creationId="{9ECB9667-E6C4-9DD5-FC06-A06BEEB88DAB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32" creationId="{A36F1739-0EFE-4A59-301B-E70D28B0D4FD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33" creationId="{713F2713-727C-7970-2783-9E70D83044B1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34" creationId="{25808AEB-ED24-364C-6077-0640CB59F45E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40" creationId="{3D083857-2104-5627-A20D-BFE9D52197E1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41" creationId="{39FE009D-394B-617A-93A1-187D2E4D8887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44" creationId="{D389A7FF-3826-8325-D739-AC717AE8C2E4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45" creationId="{DA2AEFA6-92D9-C0C9-1B47-DDDD577C05E0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46" creationId="{38E5BF31-7E86-EE58-7BA0-93EA7DDECBF7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47" creationId="{C3D08CA7-E68E-C5B5-E5E2-33559872F756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48" creationId="{D47698C4-F1A4-339F-7FCB-AE906EC9F777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54" creationId="{6EE1D231-A314-04C4-A01B-1B6BC410238B}"/>
          </ac:cxnSpMkLst>
        </pc:cxnChg>
        <pc:cxnChg chg="mod">
          <ac:chgData name="Derek Vasquez" userId="7096ac8e-e04a-4039-a9a5-f75cfeabab8e" providerId="ADAL" clId="{5F121314-D5D5-45F5-9C0D-EC73554910C9}" dt="2022-11-04T20:28:24.894" v="1365" actId="478"/>
          <ac:cxnSpMkLst>
            <pc:docMk/>
            <pc:sldMk cId="2765193778" sldId="621"/>
            <ac:cxnSpMk id="155" creationId="{16D12CB5-C276-2E09-7548-EC7A752D420F}"/>
          </ac:cxnSpMkLst>
        </pc:cxnChg>
        <pc:cxnChg chg="add del mod topLvl">
          <ac:chgData name="Derek Vasquez" userId="7096ac8e-e04a-4039-a9a5-f75cfeabab8e" providerId="ADAL" clId="{5F121314-D5D5-45F5-9C0D-EC73554910C9}" dt="2022-11-04T20:28:23.404" v="1363" actId="165"/>
          <ac:cxnSpMkLst>
            <pc:docMk/>
            <pc:sldMk cId="2765193778" sldId="621"/>
            <ac:cxnSpMk id="161" creationId="{C6C42991-A975-F968-77B1-E30526BC50E0}"/>
          </ac:cxnSpMkLst>
        </pc:cxnChg>
        <pc:cxnChg chg="add del mod topLvl">
          <ac:chgData name="Derek Vasquez" userId="7096ac8e-e04a-4039-a9a5-f75cfeabab8e" providerId="ADAL" clId="{5F121314-D5D5-45F5-9C0D-EC73554910C9}" dt="2022-11-04T20:28:23.404" v="1363" actId="165"/>
          <ac:cxnSpMkLst>
            <pc:docMk/>
            <pc:sldMk cId="2765193778" sldId="621"/>
            <ac:cxnSpMk id="162" creationId="{F65C6B19-71C5-D918-EB82-7F7332519DC8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79" creationId="{A9330041-7BE1-A8F3-23FA-3F1D46DFA578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80" creationId="{F3D4E632-C5C4-DB79-4AA7-D9391E36156D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81" creationId="{D5C25687-C428-CA23-9665-DEBF289ED2BB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82" creationId="{119F6EB4-8F37-0FED-CDF0-0682D041EB20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83" creationId="{DE87AB26-69BE-12A4-9A3D-D01B2B38881F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89" creationId="{F5EEF91D-2808-0F7A-77C8-07D1E86EC2D7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90" creationId="{C217C410-45A9-4110-9AAF-FB1BE8BED841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93" creationId="{8F95FCC7-4EDF-7A6C-FD3A-815E4830D3A0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94" creationId="{1916477A-6814-87C4-91F9-8C10CDB0F995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95" creationId="{77028778-8442-7A9B-B30C-C45AFA1E50E5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96" creationId="{4207E6D3-ACAE-B91D-86E8-97DA3CE1CF6E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197" creationId="{9C7753DF-C8EB-8CDA-B4D8-FAE1D7307480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03" creationId="{6A646CE4-E3CD-82F0-FD51-F3ADF0C7F5F4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04" creationId="{A04BC8E9-A56B-4608-6311-1FE905905D8E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20" creationId="{56A84CF5-20A4-C8F5-EC72-0CFD99C10119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21" creationId="{FB786EC5-D21E-3F4B-3D7D-FD4F0015587E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22" creationId="{AC7BE55C-01CA-D449-C115-27349C2CA647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23" creationId="{21B283CE-7F72-EC77-3E8C-B2F0E309FEB3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24" creationId="{5B264AD7-0202-8730-809D-1B9467DA049A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30" creationId="{6211BECC-BE8C-EA34-05B2-BF9858FE3C54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31" creationId="{6F1EB185-9D06-634D-8CBC-5FBE6425A2DF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34" creationId="{7FEDFC42-41F4-DDFA-F394-E0579DAA6A66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35" creationId="{6303AB6E-1467-3E73-8F81-F7D2A2D55918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36" creationId="{868294FD-1561-A565-1B91-AE3480703DD8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37" creationId="{DC1BBFED-AA14-D870-DF66-EFFDBDFF56D0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38" creationId="{9BAB7DE9-4A32-A73A-22C1-34CC249A64DE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44" creationId="{F0E8B749-F99D-808D-05BD-EFC9B93728FA}"/>
          </ac:cxnSpMkLst>
        </pc:cxnChg>
        <pc:cxnChg chg="mod">
          <ac:chgData name="Derek Vasquez" userId="7096ac8e-e04a-4039-a9a5-f75cfeabab8e" providerId="ADAL" clId="{5F121314-D5D5-45F5-9C0D-EC73554910C9}" dt="2022-11-04T20:28:48.942" v="1370" actId="478"/>
          <ac:cxnSpMkLst>
            <pc:docMk/>
            <pc:sldMk cId="2765193778" sldId="621"/>
            <ac:cxnSpMk id="245" creationId="{720F53D8-DDE8-FE9C-56E0-4509B4BFDFAC}"/>
          </ac:cxnSpMkLst>
        </pc:cxnChg>
        <pc:cxnChg chg="add mod">
          <ac:chgData name="Derek Vasquez" userId="7096ac8e-e04a-4039-a9a5-f75cfeabab8e" providerId="ADAL" clId="{5F121314-D5D5-45F5-9C0D-EC73554910C9}" dt="2022-11-04T20:28:35.502" v="1367" actId="164"/>
          <ac:cxnSpMkLst>
            <pc:docMk/>
            <pc:sldMk cId="2765193778" sldId="621"/>
            <ac:cxnSpMk id="252" creationId="{71F7D30B-BA54-1570-10E4-5633911B3448}"/>
          </ac:cxnSpMkLst>
        </pc:cxnChg>
        <pc:cxnChg chg="add mod">
          <ac:chgData name="Derek Vasquez" userId="7096ac8e-e04a-4039-a9a5-f75cfeabab8e" providerId="ADAL" clId="{5F121314-D5D5-45F5-9C0D-EC73554910C9}" dt="2022-11-04T20:28:35.502" v="1367" actId="164"/>
          <ac:cxnSpMkLst>
            <pc:docMk/>
            <pc:sldMk cId="2765193778" sldId="621"/>
            <ac:cxnSpMk id="253" creationId="{5184B2AF-28F4-8580-16BB-41B808AD6408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68" creationId="{16C77D1C-01D9-6327-D0BC-3290A97EEFEA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69" creationId="{5CE44DFF-7350-3CED-C9E5-DFF8794C7263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70" creationId="{AE87D190-EE92-F3C9-8B81-B0A9C5BCF7F5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71" creationId="{CA752FB3-4181-A88D-C927-E245528E8517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72" creationId="{A659813F-2CDB-B1B3-BADA-98E05A757BAC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78" creationId="{D7EAD2EC-0521-A4FD-8C92-21348041524B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79" creationId="{28A34566-EC98-9078-8E8C-323299FFD577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82" creationId="{3BE1D161-5B5B-6E80-B15E-0A059052E441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83" creationId="{6D6818CE-40D3-8175-5309-1EDCF4EB8DCE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84" creationId="{AC986C64-3C9A-53AA-A560-9C0532D59CD2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85" creationId="{9A76799D-F4D3-0730-06BE-125260B21AFE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86" creationId="{DE7CB9B7-EDF4-3691-E84B-B41A507BCFED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92" creationId="{C731360C-3E6A-6C15-7A38-53A266E36E97}"/>
          </ac:cxnSpMkLst>
        </pc:cxnChg>
        <pc:cxnChg chg="mod">
          <ac:chgData name="Derek Vasquez" userId="7096ac8e-e04a-4039-a9a5-f75cfeabab8e" providerId="ADAL" clId="{5F121314-D5D5-45F5-9C0D-EC73554910C9}" dt="2022-11-04T20:31:58.530" v="1394" actId="478"/>
          <ac:cxnSpMkLst>
            <pc:docMk/>
            <pc:sldMk cId="2765193778" sldId="621"/>
            <ac:cxnSpMk id="293" creationId="{0B76AFE3-4AB0-4718-A58C-7FF27DCF9DC4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08" creationId="{12D1CCD4-F3F4-4A94-2F18-327A77BBB144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09" creationId="{4ACA6FA8-0E21-7341-1485-BD5775162DD6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10" creationId="{42412E3E-4BCA-B8CB-E101-3FC59EA3E6E8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11" creationId="{E7501CF3-5D24-E612-B44C-DC3CC82DFDA7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12" creationId="{F6308E50-9826-E9B8-1C8D-7464376DD2CF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18" creationId="{AE2F3C97-BA12-FC03-BE44-AD79DDA7C909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19" creationId="{2FF2245A-D770-483C-F378-DD02AAA3C3E9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22" creationId="{F43693C7-6CB4-39A1-79E8-1DE667622F37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23" creationId="{51E8BF12-1377-60AC-0120-321EB3C9748A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24" creationId="{00BA7852-075B-4885-DEAB-17F6763409ED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25" creationId="{F4B2F122-4520-1512-898A-B56E69186401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26" creationId="{0006A779-C906-7F96-B550-D54F76360233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32" creationId="{CFD74DCB-0ACF-1DDA-B8A9-51DF3555D37D}"/>
          </ac:cxnSpMkLst>
        </pc:cxnChg>
        <pc:cxnChg chg="mod">
          <ac:chgData name="Derek Vasquez" userId="7096ac8e-e04a-4039-a9a5-f75cfeabab8e" providerId="ADAL" clId="{5F121314-D5D5-45F5-9C0D-EC73554910C9}" dt="2022-11-04T20:31:50.707" v="1388" actId="478"/>
          <ac:cxnSpMkLst>
            <pc:docMk/>
            <pc:sldMk cId="2765193778" sldId="621"/>
            <ac:cxnSpMk id="333" creationId="{5EC81370-6450-CF8B-0B3C-4EC36A426769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48" creationId="{F1B863B2-C981-4382-0296-907E75D5E12D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49" creationId="{3510879B-98CA-4D25-2696-B8A770F26601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50" creationId="{795084E7-A40A-D2B7-C46B-4870D879EF17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51" creationId="{B2C224D2-5A50-E496-2509-B5A585E21DFF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52" creationId="{5AE50DAA-6414-F273-1123-91DB9BD76129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58" creationId="{0305329F-D20C-BE72-6D61-860FED7CBCB4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59" creationId="{98F187C7-40B8-2ADE-EDDC-92E70EDB712D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62" creationId="{907E6DE8-D2EF-8CC9-3567-E0DDE903226E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63" creationId="{2EBFABEA-8C8F-B851-D07D-714D81D78542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64" creationId="{898686D6-F25D-1640-1837-2A261CC62CDF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65" creationId="{0BF085B4-66DD-D630-1567-11A880395427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66" creationId="{C3928DDD-BBF1-A2CC-88A2-CD5DA4B9D6AA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72" creationId="{CFD79C62-6CE2-E405-41D4-9F870E530AF1}"/>
          </ac:cxnSpMkLst>
        </pc:cxnChg>
        <pc:cxnChg chg="mod">
          <ac:chgData name="Derek Vasquez" userId="7096ac8e-e04a-4039-a9a5-f75cfeabab8e" providerId="ADAL" clId="{5F121314-D5D5-45F5-9C0D-EC73554910C9}" dt="2022-11-04T20:31:51.803" v="1389" actId="478"/>
          <ac:cxnSpMkLst>
            <pc:docMk/>
            <pc:sldMk cId="2765193778" sldId="621"/>
            <ac:cxnSpMk id="373" creationId="{B030CE6D-A3EB-6B39-9E5E-5CC8B12A48DD}"/>
          </ac:cxnSpMkLst>
        </pc:cxnChg>
        <pc:cxnChg chg="add del mod topLvl">
          <ac:chgData name="Derek Vasquez" userId="7096ac8e-e04a-4039-a9a5-f75cfeabab8e" providerId="ADAL" clId="{5F121314-D5D5-45F5-9C0D-EC73554910C9}" dt="2022-11-04T20:29:23.369" v="1381" actId="478"/>
          <ac:cxnSpMkLst>
            <pc:docMk/>
            <pc:sldMk cId="2765193778" sldId="621"/>
            <ac:cxnSpMk id="380" creationId="{8B00C050-940A-6A9D-C3EB-F1A6A197EA98}"/>
          </ac:cxnSpMkLst>
        </pc:cxnChg>
        <pc:cxnChg chg="add del mod topLvl">
          <ac:chgData name="Derek Vasquez" userId="7096ac8e-e04a-4039-a9a5-f75cfeabab8e" providerId="ADAL" clId="{5F121314-D5D5-45F5-9C0D-EC73554910C9}" dt="2022-11-04T20:29:24.299" v="1382" actId="478"/>
          <ac:cxnSpMkLst>
            <pc:docMk/>
            <pc:sldMk cId="2765193778" sldId="621"/>
            <ac:cxnSpMk id="381" creationId="{DDC9710B-F555-235E-E468-1BF4E6B16071}"/>
          </ac:cxnSpMkLst>
        </pc:cxnChg>
        <pc:cxnChg chg="del mod topLvl">
          <ac:chgData name="Derek Vasquez" userId="7096ac8e-e04a-4039-a9a5-f75cfeabab8e" providerId="ADAL" clId="{5F121314-D5D5-45F5-9C0D-EC73554910C9}" dt="2022-11-04T20:32:43.213" v="1405" actId="478"/>
          <ac:cxnSpMkLst>
            <pc:docMk/>
            <pc:sldMk cId="2765193778" sldId="621"/>
            <ac:cxnSpMk id="388" creationId="{E613CAEB-D750-A34B-97DD-002578970CB8}"/>
          </ac:cxnSpMkLst>
        </pc:cxnChg>
        <pc:cxnChg chg="del mod">
          <ac:chgData name="Derek Vasquez" userId="7096ac8e-e04a-4039-a9a5-f75cfeabab8e" providerId="ADAL" clId="{5F121314-D5D5-45F5-9C0D-EC73554910C9}" dt="2022-11-04T20:32:40.088" v="1404" actId="478"/>
          <ac:cxnSpMkLst>
            <pc:docMk/>
            <pc:sldMk cId="2765193778" sldId="621"/>
            <ac:cxnSpMk id="389" creationId="{D7A45B90-9A8E-6ADA-1724-9CA7D893B121}"/>
          </ac:cxnSpMkLst>
        </pc:cxnChg>
      </pc:sldChg>
      <pc:sldChg chg="addSp delSp modSp mod modShow">
        <pc:chgData name="Derek Vasquez" userId="7096ac8e-e04a-4039-a9a5-f75cfeabab8e" providerId="ADAL" clId="{5F121314-D5D5-45F5-9C0D-EC73554910C9}" dt="2022-11-11T14:15:39.971" v="3294" actId="729"/>
        <pc:sldMkLst>
          <pc:docMk/>
          <pc:sldMk cId="2263533103" sldId="622"/>
        </pc:sldMkLst>
        <pc:spChg chg="del">
          <ac:chgData name="Derek Vasquez" userId="7096ac8e-e04a-4039-a9a5-f75cfeabab8e" providerId="ADAL" clId="{5F121314-D5D5-45F5-9C0D-EC73554910C9}" dt="2022-11-10T19:21:45.065" v="2768" actId="478"/>
          <ac:spMkLst>
            <pc:docMk/>
            <pc:sldMk cId="2263533103" sldId="622"/>
            <ac:spMk id="2" creationId="{5D54E2ED-68BA-73B6-9BAB-4641DA2AC063}"/>
          </ac:spMkLst>
        </pc:spChg>
        <pc:spChg chg="add mod">
          <ac:chgData name="Derek Vasquez" userId="7096ac8e-e04a-4039-a9a5-f75cfeabab8e" providerId="ADAL" clId="{5F121314-D5D5-45F5-9C0D-EC73554910C9}" dt="2022-11-10T19:21:58.562" v="2789" actId="20577"/>
          <ac:spMkLst>
            <pc:docMk/>
            <pc:sldMk cId="2263533103" sldId="622"/>
            <ac:spMk id="25" creationId="{5A0F4D6A-EDDE-C4B6-BE5F-C9FA530A76FF}"/>
          </ac:spMkLst>
        </pc:spChg>
        <pc:spChg chg="add del mod">
          <ac:chgData name="Derek Vasquez" userId="7096ac8e-e04a-4039-a9a5-f75cfeabab8e" providerId="ADAL" clId="{5F121314-D5D5-45F5-9C0D-EC73554910C9}" dt="2022-11-10T19:21:47.535" v="2769" actId="478"/>
          <ac:spMkLst>
            <pc:docMk/>
            <pc:sldMk cId="2263533103" sldId="622"/>
            <ac:spMk id="28" creationId="{5FD04DBA-F213-5E07-E8E7-9573667E622E}"/>
          </ac:spMkLst>
        </pc:spChg>
        <pc:picChg chg="add mod modCrop">
          <ac:chgData name="Derek Vasquez" userId="7096ac8e-e04a-4039-a9a5-f75cfeabab8e" providerId="ADAL" clId="{5F121314-D5D5-45F5-9C0D-EC73554910C9}" dt="2022-11-10T18:55:28.948" v="2723" actId="1076"/>
          <ac:picMkLst>
            <pc:docMk/>
            <pc:sldMk cId="2263533103" sldId="622"/>
            <ac:picMk id="5" creationId="{4DE4E706-8719-E3D8-E19C-E93A7783D354}"/>
          </ac:picMkLst>
        </pc:picChg>
        <pc:picChg chg="del">
          <ac:chgData name="Derek Vasquez" userId="7096ac8e-e04a-4039-a9a5-f75cfeabab8e" providerId="ADAL" clId="{5F121314-D5D5-45F5-9C0D-EC73554910C9}" dt="2022-11-10T18:55:22.719" v="2722" actId="478"/>
          <ac:picMkLst>
            <pc:docMk/>
            <pc:sldMk cId="2263533103" sldId="622"/>
            <ac:picMk id="120" creationId="{DE0CAD39-1257-B525-1964-FA66233AF808}"/>
          </ac:picMkLst>
        </pc:picChg>
      </pc:sldChg>
      <pc:sldChg chg="addSp delSp modSp mod delAnim modAnim">
        <pc:chgData name="Derek Vasquez" userId="7096ac8e-e04a-4039-a9a5-f75cfeabab8e" providerId="ADAL" clId="{5F121314-D5D5-45F5-9C0D-EC73554910C9}" dt="2022-11-11T21:20:31.003" v="6233"/>
        <pc:sldMkLst>
          <pc:docMk/>
          <pc:sldMk cId="1609610368" sldId="623"/>
        </pc:sldMkLst>
        <pc:spChg chg="del">
          <ac:chgData name="Derek Vasquez" userId="7096ac8e-e04a-4039-a9a5-f75cfeabab8e" providerId="ADAL" clId="{5F121314-D5D5-45F5-9C0D-EC73554910C9}" dt="2022-11-10T19:22:13.653" v="2820" actId="478"/>
          <ac:spMkLst>
            <pc:docMk/>
            <pc:sldMk cId="1609610368" sldId="623"/>
            <ac:spMk id="2" creationId="{25984999-C631-1679-B336-5352E158B355}"/>
          </ac:spMkLst>
        </pc:spChg>
        <pc:spChg chg="add mod">
          <ac:chgData name="Derek Vasquez" userId="7096ac8e-e04a-4039-a9a5-f75cfeabab8e" providerId="ADAL" clId="{5F121314-D5D5-45F5-9C0D-EC73554910C9}" dt="2022-11-11T21:07:01.446" v="6181" actId="554"/>
          <ac:spMkLst>
            <pc:docMk/>
            <pc:sldMk cId="1609610368" sldId="623"/>
            <ac:spMk id="2" creationId="{F9451789-F76E-5906-7CCF-57D5EE60CAA3}"/>
          </ac:spMkLst>
        </pc:spChg>
        <pc:spChg chg="add mod">
          <ac:chgData name="Derek Vasquez" userId="7096ac8e-e04a-4039-a9a5-f75cfeabab8e" providerId="ADAL" clId="{5F121314-D5D5-45F5-9C0D-EC73554910C9}" dt="2022-11-11T21:07:01.446" v="6181" actId="554"/>
          <ac:spMkLst>
            <pc:docMk/>
            <pc:sldMk cId="1609610368" sldId="623"/>
            <ac:spMk id="4" creationId="{F19923AE-E07D-50DF-2953-CCA5A9D91577}"/>
          </ac:spMkLst>
        </pc:spChg>
        <pc:spChg chg="mod">
          <ac:chgData name="Derek Vasquez" userId="7096ac8e-e04a-4039-a9a5-f75cfeabab8e" providerId="ADAL" clId="{5F121314-D5D5-45F5-9C0D-EC73554910C9}" dt="2022-11-11T14:27:43.116" v="3328" actId="165"/>
          <ac:spMkLst>
            <pc:docMk/>
            <pc:sldMk cId="1609610368" sldId="623"/>
            <ac:spMk id="5" creationId="{9E8B7E84-7EEE-9B45-66C9-2CB0F2A144E6}"/>
          </ac:spMkLst>
        </pc:spChg>
        <pc:spChg chg="mod">
          <ac:chgData name="Derek Vasquez" userId="7096ac8e-e04a-4039-a9a5-f75cfeabab8e" providerId="ADAL" clId="{5F121314-D5D5-45F5-9C0D-EC73554910C9}" dt="2022-11-11T14:27:43.116" v="3328" actId="165"/>
          <ac:spMkLst>
            <pc:docMk/>
            <pc:sldMk cId="1609610368" sldId="623"/>
            <ac:spMk id="6" creationId="{7F86891E-7C54-0C66-F1DD-6A5374184B78}"/>
          </ac:spMkLst>
        </pc:spChg>
        <pc:spChg chg="mod">
          <ac:chgData name="Derek Vasquez" userId="7096ac8e-e04a-4039-a9a5-f75cfeabab8e" providerId="ADAL" clId="{5F121314-D5D5-45F5-9C0D-EC73554910C9}" dt="2022-11-11T14:27:43.116" v="3328" actId="165"/>
          <ac:spMkLst>
            <pc:docMk/>
            <pc:sldMk cId="1609610368" sldId="623"/>
            <ac:spMk id="11" creationId="{FF0559D4-8D18-2A15-C49D-5C3B332DD972}"/>
          </ac:spMkLst>
        </pc:spChg>
        <pc:spChg chg="mod">
          <ac:chgData name="Derek Vasquez" userId="7096ac8e-e04a-4039-a9a5-f75cfeabab8e" providerId="ADAL" clId="{5F121314-D5D5-45F5-9C0D-EC73554910C9}" dt="2022-11-11T14:27:43.116" v="3328" actId="165"/>
          <ac:spMkLst>
            <pc:docMk/>
            <pc:sldMk cId="1609610368" sldId="623"/>
            <ac:spMk id="12" creationId="{75B27138-BA57-F8E4-415F-7C6DF69DB8F4}"/>
          </ac:spMkLst>
        </pc:spChg>
        <pc:spChg chg="mod">
          <ac:chgData name="Derek Vasquez" userId="7096ac8e-e04a-4039-a9a5-f75cfeabab8e" providerId="ADAL" clId="{5F121314-D5D5-45F5-9C0D-EC73554910C9}" dt="2022-11-11T14:27:43.116" v="3328" actId="165"/>
          <ac:spMkLst>
            <pc:docMk/>
            <pc:sldMk cId="1609610368" sldId="623"/>
            <ac:spMk id="13" creationId="{74350D6F-B085-53ED-F369-53ECA316357D}"/>
          </ac:spMkLst>
        </pc:spChg>
        <pc:spChg chg="mod topLvl">
          <ac:chgData name="Derek Vasquez" userId="7096ac8e-e04a-4039-a9a5-f75cfeabab8e" providerId="ADAL" clId="{5F121314-D5D5-45F5-9C0D-EC73554910C9}" dt="2022-11-11T14:30:31.757" v="3366" actId="338"/>
          <ac:spMkLst>
            <pc:docMk/>
            <pc:sldMk cId="1609610368" sldId="623"/>
            <ac:spMk id="15" creationId="{A6FBE8C0-1499-959A-77EF-DA8A56286F62}"/>
          </ac:spMkLst>
        </pc:spChg>
        <pc:spChg chg="mod topLvl">
          <ac:chgData name="Derek Vasquez" userId="7096ac8e-e04a-4039-a9a5-f75cfeabab8e" providerId="ADAL" clId="{5F121314-D5D5-45F5-9C0D-EC73554910C9}" dt="2022-11-11T14:30:31.757" v="3366" actId="338"/>
          <ac:spMkLst>
            <pc:docMk/>
            <pc:sldMk cId="1609610368" sldId="623"/>
            <ac:spMk id="16" creationId="{946AC6D2-435E-C9F8-8DA0-013A8A69ADE7}"/>
          </ac:spMkLst>
        </pc:spChg>
        <pc:spChg chg="mod topLvl">
          <ac:chgData name="Derek Vasquez" userId="7096ac8e-e04a-4039-a9a5-f75cfeabab8e" providerId="ADAL" clId="{5F121314-D5D5-45F5-9C0D-EC73554910C9}" dt="2022-11-11T14:30:35.875" v="3370" actId="20577"/>
          <ac:spMkLst>
            <pc:docMk/>
            <pc:sldMk cId="1609610368" sldId="623"/>
            <ac:spMk id="17" creationId="{6FA78256-57E7-7D56-263E-946D0359C2B4}"/>
          </ac:spMkLst>
        </pc:spChg>
        <pc:spChg chg="mod ord">
          <ac:chgData name="Derek Vasquez" userId="7096ac8e-e04a-4039-a9a5-f75cfeabab8e" providerId="ADAL" clId="{5F121314-D5D5-45F5-9C0D-EC73554910C9}" dt="2022-11-11T14:44:28.572" v="3632" actId="164"/>
          <ac:spMkLst>
            <pc:docMk/>
            <pc:sldMk cId="1609610368" sldId="623"/>
            <ac:spMk id="18" creationId="{6C9D8711-58F4-DB3D-5083-99396F8EDE11}"/>
          </ac:spMkLst>
        </pc:spChg>
        <pc:spChg chg="mod topLvl">
          <ac:chgData name="Derek Vasquez" userId="7096ac8e-e04a-4039-a9a5-f75cfeabab8e" providerId="ADAL" clId="{5F121314-D5D5-45F5-9C0D-EC73554910C9}" dt="2022-11-11T14:30:31.757" v="3366" actId="338"/>
          <ac:spMkLst>
            <pc:docMk/>
            <pc:sldMk cId="1609610368" sldId="623"/>
            <ac:spMk id="19" creationId="{DE2AB34C-9397-D8ED-1AA6-CD563750BAE5}"/>
          </ac:spMkLst>
        </pc:spChg>
        <pc:spChg chg="mod topLvl">
          <ac:chgData name="Derek Vasquez" userId="7096ac8e-e04a-4039-a9a5-f75cfeabab8e" providerId="ADAL" clId="{5F121314-D5D5-45F5-9C0D-EC73554910C9}" dt="2022-11-11T14:30:31.757" v="3366" actId="338"/>
          <ac:spMkLst>
            <pc:docMk/>
            <pc:sldMk cId="1609610368" sldId="623"/>
            <ac:spMk id="20" creationId="{BDCAB876-D49B-4724-93BC-D5E725BC5B63}"/>
          </ac:spMkLst>
        </pc:spChg>
        <pc:spChg chg="mod">
          <ac:chgData name="Derek Vasquez" userId="7096ac8e-e04a-4039-a9a5-f75cfeabab8e" providerId="ADAL" clId="{5F121314-D5D5-45F5-9C0D-EC73554910C9}" dt="2022-11-11T14:30:15.535" v="3365" actId="165"/>
          <ac:spMkLst>
            <pc:docMk/>
            <pc:sldMk cId="1609610368" sldId="623"/>
            <ac:spMk id="23" creationId="{465D81DF-2371-00CF-D0AD-EB6CD8ADF544}"/>
          </ac:spMkLst>
        </pc:spChg>
        <pc:spChg chg="mod">
          <ac:chgData name="Derek Vasquez" userId="7096ac8e-e04a-4039-a9a5-f75cfeabab8e" providerId="ADAL" clId="{5F121314-D5D5-45F5-9C0D-EC73554910C9}" dt="2022-11-11T14:30:15.535" v="3365" actId="165"/>
          <ac:spMkLst>
            <pc:docMk/>
            <pc:sldMk cId="1609610368" sldId="623"/>
            <ac:spMk id="26" creationId="{436FBDBF-778C-29D2-5378-EE39723A6209}"/>
          </ac:spMkLst>
        </pc:spChg>
        <pc:spChg chg="mod">
          <ac:chgData name="Derek Vasquez" userId="7096ac8e-e04a-4039-a9a5-f75cfeabab8e" providerId="ADAL" clId="{5F121314-D5D5-45F5-9C0D-EC73554910C9}" dt="2022-11-11T14:30:15.535" v="3365" actId="165"/>
          <ac:spMkLst>
            <pc:docMk/>
            <pc:sldMk cId="1609610368" sldId="623"/>
            <ac:spMk id="29" creationId="{47280D7B-5201-61BE-5D8A-ABA87FACD5EF}"/>
          </ac:spMkLst>
        </pc:spChg>
        <pc:spChg chg="add mod">
          <ac:chgData name="Derek Vasquez" userId="7096ac8e-e04a-4039-a9a5-f75cfeabab8e" providerId="ADAL" clId="{5F121314-D5D5-45F5-9C0D-EC73554910C9}" dt="2022-11-11T21:07:01.446" v="6181" actId="554"/>
          <ac:spMkLst>
            <pc:docMk/>
            <pc:sldMk cId="1609610368" sldId="623"/>
            <ac:spMk id="32" creationId="{E8FFCEF2-04AA-E44B-742B-5C461A47CD80}"/>
          </ac:spMkLst>
        </pc:spChg>
        <pc:spChg chg="add mod">
          <ac:chgData name="Derek Vasquez" userId="7096ac8e-e04a-4039-a9a5-f75cfeabab8e" providerId="ADAL" clId="{5F121314-D5D5-45F5-9C0D-EC73554910C9}" dt="2022-11-11T14:27:57.609" v="3329" actId="1076"/>
          <ac:spMkLst>
            <pc:docMk/>
            <pc:sldMk cId="1609610368" sldId="623"/>
            <ac:spMk id="36" creationId="{A3627E5D-591B-22A8-6152-DAF4DCD8E03A}"/>
          </ac:spMkLst>
        </pc:spChg>
        <pc:spChg chg="add mod">
          <ac:chgData name="Derek Vasquez" userId="7096ac8e-e04a-4039-a9a5-f75cfeabab8e" providerId="ADAL" clId="{5F121314-D5D5-45F5-9C0D-EC73554910C9}" dt="2022-11-11T14:16:54.842" v="3306" actId="20577"/>
          <ac:spMkLst>
            <pc:docMk/>
            <pc:sldMk cId="1609610368" sldId="623"/>
            <ac:spMk id="38" creationId="{1549692E-8876-7F01-CC0B-22EF7B2115A7}"/>
          </ac:spMkLst>
        </pc:spChg>
        <pc:spChg chg="add del mod">
          <ac:chgData name="Derek Vasquez" userId="7096ac8e-e04a-4039-a9a5-f75cfeabab8e" providerId="ADAL" clId="{5F121314-D5D5-45F5-9C0D-EC73554910C9}" dt="2022-11-10T19:22:15.352" v="2821" actId="478"/>
          <ac:spMkLst>
            <pc:docMk/>
            <pc:sldMk cId="1609610368" sldId="623"/>
            <ac:spMk id="41" creationId="{FF7C7A5E-8991-A65C-2FDA-DF4F3457A9BF}"/>
          </ac:spMkLst>
        </pc:spChg>
        <pc:spChg chg="del">
          <ac:chgData name="Derek Vasquez" userId="7096ac8e-e04a-4039-a9a5-f75cfeabab8e" providerId="ADAL" clId="{5F121314-D5D5-45F5-9C0D-EC73554910C9}" dt="2022-11-11T14:16:23.179" v="3295" actId="478"/>
          <ac:spMkLst>
            <pc:docMk/>
            <pc:sldMk cId="1609610368" sldId="623"/>
            <ac:spMk id="42" creationId="{43D9DE93-D40B-1452-8E76-1B6F68E36B87}"/>
          </ac:spMkLst>
        </pc:spChg>
        <pc:spChg chg="mod">
          <ac:chgData name="Derek Vasquez" userId="7096ac8e-e04a-4039-a9a5-f75cfeabab8e" providerId="ADAL" clId="{5F121314-D5D5-45F5-9C0D-EC73554910C9}" dt="2022-11-11T14:27:43.116" v="3328" actId="165"/>
          <ac:spMkLst>
            <pc:docMk/>
            <pc:sldMk cId="1609610368" sldId="623"/>
            <ac:spMk id="70" creationId="{6ABD103F-9008-493B-A1F1-7B18CFAE9DF2}"/>
          </ac:spMkLst>
        </pc:spChg>
        <pc:spChg chg="mod">
          <ac:chgData name="Derek Vasquez" userId="7096ac8e-e04a-4039-a9a5-f75cfeabab8e" providerId="ADAL" clId="{5F121314-D5D5-45F5-9C0D-EC73554910C9}" dt="2022-11-11T14:27:43.116" v="3328" actId="165"/>
          <ac:spMkLst>
            <pc:docMk/>
            <pc:sldMk cId="1609610368" sldId="623"/>
            <ac:spMk id="71" creationId="{8826551F-42BF-C606-7472-C7FF13231816}"/>
          </ac:spMkLst>
        </pc:spChg>
        <pc:spChg chg="mod">
          <ac:chgData name="Derek Vasquez" userId="7096ac8e-e04a-4039-a9a5-f75cfeabab8e" providerId="ADAL" clId="{5F121314-D5D5-45F5-9C0D-EC73554910C9}" dt="2022-11-11T14:27:43.116" v="3328" actId="165"/>
          <ac:spMkLst>
            <pc:docMk/>
            <pc:sldMk cId="1609610368" sldId="623"/>
            <ac:spMk id="72" creationId="{41BA942F-68AC-8AE9-FD95-1CCE062D8742}"/>
          </ac:spMkLst>
        </pc:spChg>
        <pc:spChg chg="mod">
          <ac:chgData name="Derek Vasquez" userId="7096ac8e-e04a-4039-a9a5-f75cfeabab8e" providerId="ADAL" clId="{5F121314-D5D5-45F5-9C0D-EC73554910C9}" dt="2022-11-11T14:27:43.116" v="3328" actId="165"/>
          <ac:spMkLst>
            <pc:docMk/>
            <pc:sldMk cId="1609610368" sldId="623"/>
            <ac:spMk id="73" creationId="{8C1CBE7B-227E-3B21-9005-45837F5C4FC2}"/>
          </ac:spMkLst>
        </pc:spChg>
        <pc:spChg chg="mod">
          <ac:chgData name="Derek Vasquez" userId="7096ac8e-e04a-4039-a9a5-f75cfeabab8e" providerId="ADAL" clId="{5F121314-D5D5-45F5-9C0D-EC73554910C9}" dt="2022-11-11T14:27:43.116" v="3328" actId="165"/>
          <ac:spMkLst>
            <pc:docMk/>
            <pc:sldMk cId="1609610368" sldId="623"/>
            <ac:spMk id="74" creationId="{A69C9DBE-6D09-3BC5-64AE-B5215A780A14}"/>
          </ac:spMkLst>
        </pc:spChg>
        <pc:spChg chg="mod">
          <ac:chgData name="Derek Vasquez" userId="7096ac8e-e04a-4039-a9a5-f75cfeabab8e" providerId="ADAL" clId="{5F121314-D5D5-45F5-9C0D-EC73554910C9}" dt="2022-11-11T14:27:43.116" v="3328" actId="165"/>
          <ac:spMkLst>
            <pc:docMk/>
            <pc:sldMk cId="1609610368" sldId="623"/>
            <ac:spMk id="77" creationId="{9447421D-F529-4AE5-FC3C-F54AC5569CAE}"/>
          </ac:spMkLst>
        </pc:spChg>
        <pc:spChg chg="add mod">
          <ac:chgData name="Derek Vasquez" userId="7096ac8e-e04a-4039-a9a5-f75cfeabab8e" providerId="ADAL" clId="{5F121314-D5D5-45F5-9C0D-EC73554910C9}" dt="2022-11-11T14:31:59.445" v="3418" actId="1036"/>
          <ac:spMkLst>
            <pc:docMk/>
            <pc:sldMk cId="1609610368" sldId="623"/>
            <ac:spMk id="83" creationId="{7EEBDFF1-043D-A86B-FFEA-7A433E506684}"/>
          </ac:spMkLst>
        </pc:spChg>
        <pc:spChg chg="add mod">
          <ac:chgData name="Derek Vasquez" userId="7096ac8e-e04a-4039-a9a5-f75cfeabab8e" providerId="ADAL" clId="{5F121314-D5D5-45F5-9C0D-EC73554910C9}" dt="2022-11-11T14:31:59.445" v="3418" actId="1036"/>
          <ac:spMkLst>
            <pc:docMk/>
            <pc:sldMk cId="1609610368" sldId="623"/>
            <ac:spMk id="84" creationId="{C4514411-3585-72F5-9CA6-87F72AD56825}"/>
          </ac:spMkLst>
        </pc:spChg>
        <pc:spChg chg="add mod">
          <ac:chgData name="Derek Vasquez" userId="7096ac8e-e04a-4039-a9a5-f75cfeabab8e" providerId="ADAL" clId="{5F121314-D5D5-45F5-9C0D-EC73554910C9}" dt="2022-11-11T14:32:16.117" v="3421" actId="1076"/>
          <ac:spMkLst>
            <pc:docMk/>
            <pc:sldMk cId="1609610368" sldId="623"/>
            <ac:spMk id="85" creationId="{E4C1D0B5-512C-BA40-6DDD-C4AA285D4253}"/>
          </ac:spMkLst>
        </pc:spChg>
        <pc:spChg chg="add mod">
          <ac:chgData name="Derek Vasquez" userId="7096ac8e-e04a-4039-a9a5-f75cfeabab8e" providerId="ADAL" clId="{5F121314-D5D5-45F5-9C0D-EC73554910C9}" dt="2022-11-11T14:36:31.992" v="3435" actId="1076"/>
          <ac:spMkLst>
            <pc:docMk/>
            <pc:sldMk cId="1609610368" sldId="623"/>
            <ac:spMk id="88" creationId="{F50AF809-F8CC-812F-9FE0-98C6CC77E4C9}"/>
          </ac:spMkLst>
        </pc:spChg>
        <pc:spChg chg="add mod modVis">
          <ac:chgData name="Derek Vasquez" userId="7096ac8e-e04a-4039-a9a5-f75cfeabab8e" providerId="ADAL" clId="{5F121314-D5D5-45F5-9C0D-EC73554910C9}" dt="2022-11-11T21:16:16.773" v="6208" actId="207"/>
          <ac:spMkLst>
            <pc:docMk/>
            <pc:sldMk cId="1609610368" sldId="623"/>
            <ac:spMk id="89" creationId="{47AA68F3-5A5E-B157-8F7A-E220A154CE6E}"/>
          </ac:spMkLst>
        </pc:spChg>
        <pc:spChg chg="add mod">
          <ac:chgData name="Derek Vasquez" userId="7096ac8e-e04a-4039-a9a5-f75cfeabab8e" providerId="ADAL" clId="{5F121314-D5D5-45F5-9C0D-EC73554910C9}" dt="2022-11-11T14:39:28.776" v="3586" actId="14100"/>
          <ac:spMkLst>
            <pc:docMk/>
            <pc:sldMk cId="1609610368" sldId="623"/>
            <ac:spMk id="90" creationId="{BBE2AAB3-100C-DFCE-2DB7-E2107136C38E}"/>
          </ac:spMkLst>
        </pc:spChg>
        <pc:grpChg chg="mod topLvl">
          <ac:chgData name="Derek Vasquez" userId="7096ac8e-e04a-4039-a9a5-f75cfeabab8e" providerId="ADAL" clId="{5F121314-D5D5-45F5-9C0D-EC73554910C9}" dt="2022-11-11T14:27:43.116" v="3328" actId="165"/>
          <ac:grpSpMkLst>
            <pc:docMk/>
            <pc:sldMk cId="1609610368" sldId="623"/>
            <ac:grpSpMk id="14" creationId="{210E2369-9F33-FB40-7B82-B63D86B3E055}"/>
          </ac:grpSpMkLst>
        </pc:grpChg>
        <pc:grpChg chg="mod topLvl">
          <ac:chgData name="Derek Vasquez" userId="7096ac8e-e04a-4039-a9a5-f75cfeabab8e" providerId="ADAL" clId="{5F121314-D5D5-45F5-9C0D-EC73554910C9}" dt="2022-11-11T14:30:31.757" v="3366" actId="338"/>
          <ac:grpSpMkLst>
            <pc:docMk/>
            <pc:sldMk cId="1609610368" sldId="623"/>
            <ac:grpSpMk id="21" creationId="{F8863E16-0C90-2B5B-8C39-61EA1CABA9F2}"/>
          </ac:grpSpMkLst>
        </pc:grpChg>
        <pc:grpChg chg="mod topLvl">
          <ac:chgData name="Derek Vasquez" userId="7096ac8e-e04a-4039-a9a5-f75cfeabab8e" providerId="ADAL" clId="{5F121314-D5D5-45F5-9C0D-EC73554910C9}" dt="2022-11-11T14:30:31.757" v="3366" actId="338"/>
          <ac:grpSpMkLst>
            <pc:docMk/>
            <pc:sldMk cId="1609610368" sldId="623"/>
            <ac:grpSpMk id="24" creationId="{619F82D4-EB91-5214-C419-B28DF624550A}"/>
          </ac:grpSpMkLst>
        </pc:grpChg>
        <pc:grpChg chg="mod topLvl">
          <ac:chgData name="Derek Vasquez" userId="7096ac8e-e04a-4039-a9a5-f75cfeabab8e" providerId="ADAL" clId="{5F121314-D5D5-45F5-9C0D-EC73554910C9}" dt="2022-11-11T14:30:31.757" v="3366" actId="338"/>
          <ac:grpSpMkLst>
            <pc:docMk/>
            <pc:sldMk cId="1609610368" sldId="623"/>
            <ac:grpSpMk id="27" creationId="{E11F1D10-5A67-FA48-83A1-24B9ECE0CE5F}"/>
          </ac:grpSpMkLst>
        </pc:grpChg>
        <pc:grpChg chg="mod topLvl">
          <ac:chgData name="Derek Vasquez" userId="7096ac8e-e04a-4039-a9a5-f75cfeabab8e" providerId="ADAL" clId="{5F121314-D5D5-45F5-9C0D-EC73554910C9}" dt="2022-11-11T14:27:43.116" v="3328" actId="165"/>
          <ac:grpSpMkLst>
            <pc:docMk/>
            <pc:sldMk cId="1609610368" sldId="623"/>
            <ac:grpSpMk id="49" creationId="{20B0652C-77F1-927A-CCD3-71C3965791C2}"/>
          </ac:grpSpMkLst>
        </pc:grpChg>
        <pc:grpChg chg="add del mod">
          <ac:chgData name="Derek Vasquez" userId="7096ac8e-e04a-4039-a9a5-f75cfeabab8e" providerId="ADAL" clId="{5F121314-D5D5-45F5-9C0D-EC73554910C9}" dt="2022-11-11T14:27:43.116" v="3328" actId="165"/>
          <ac:grpSpMkLst>
            <pc:docMk/>
            <pc:sldMk cId="1609610368" sldId="623"/>
            <ac:grpSpMk id="59" creationId="{CD858A65-CF5A-395A-686F-1FE67C768AFE}"/>
          </ac:grpSpMkLst>
        </pc:grpChg>
        <pc:grpChg chg="add mod">
          <ac:chgData name="Derek Vasquez" userId="7096ac8e-e04a-4039-a9a5-f75cfeabab8e" providerId="ADAL" clId="{5F121314-D5D5-45F5-9C0D-EC73554910C9}" dt="2022-11-11T14:28:20.404" v="3333" actId="164"/>
          <ac:grpSpMkLst>
            <pc:docMk/>
            <pc:sldMk cId="1609610368" sldId="623"/>
            <ac:grpSpMk id="60" creationId="{03C0BBDE-746A-A6F2-21A2-F8C4F01CF9CE}"/>
          </ac:grpSpMkLst>
        </pc:grpChg>
        <pc:grpChg chg="add del mod">
          <ac:chgData name="Derek Vasquez" userId="7096ac8e-e04a-4039-a9a5-f75cfeabab8e" providerId="ADAL" clId="{5F121314-D5D5-45F5-9C0D-EC73554910C9}" dt="2022-11-11T14:30:15.535" v="3365" actId="165"/>
          <ac:grpSpMkLst>
            <pc:docMk/>
            <pc:sldMk cId="1609610368" sldId="623"/>
            <ac:grpSpMk id="61" creationId="{B253427E-E657-5022-8735-93214946C355}"/>
          </ac:grpSpMkLst>
        </pc:grpChg>
        <pc:grpChg chg="mod">
          <ac:chgData name="Derek Vasquez" userId="7096ac8e-e04a-4039-a9a5-f75cfeabab8e" providerId="ADAL" clId="{5F121314-D5D5-45F5-9C0D-EC73554910C9}" dt="2022-11-11T14:27:43.116" v="3328" actId="165"/>
          <ac:grpSpMkLst>
            <pc:docMk/>
            <pc:sldMk cId="1609610368" sldId="623"/>
            <ac:grpSpMk id="64" creationId="{D30D404B-F244-FD41-1F35-FB11F93622A4}"/>
          </ac:grpSpMkLst>
        </pc:grpChg>
        <pc:grpChg chg="add mod modVis">
          <ac:chgData name="Derek Vasquez" userId="7096ac8e-e04a-4039-a9a5-f75cfeabab8e" providerId="ADAL" clId="{5F121314-D5D5-45F5-9C0D-EC73554910C9}" dt="2022-11-11T14:44:28.572" v="3632" actId="164"/>
          <ac:grpSpMkLst>
            <pc:docMk/>
            <pc:sldMk cId="1609610368" sldId="623"/>
            <ac:grpSpMk id="82" creationId="{E0C8FC65-386F-E139-4CD4-05F48E9244B6}"/>
          </ac:grpSpMkLst>
        </pc:grpChg>
        <pc:grpChg chg="add mod">
          <ac:chgData name="Derek Vasquez" userId="7096ac8e-e04a-4039-a9a5-f75cfeabab8e" providerId="ADAL" clId="{5F121314-D5D5-45F5-9C0D-EC73554910C9}" dt="2022-11-11T14:44:28.572" v="3632" actId="164"/>
          <ac:grpSpMkLst>
            <pc:docMk/>
            <pc:sldMk cId="1609610368" sldId="623"/>
            <ac:grpSpMk id="93" creationId="{304FC9B7-A9D3-785A-4468-A16D33441814}"/>
          </ac:grpSpMkLst>
        </pc:grpChg>
        <pc:picChg chg="mod">
          <ac:chgData name="Derek Vasquez" userId="7096ac8e-e04a-4039-a9a5-f75cfeabab8e" providerId="ADAL" clId="{5F121314-D5D5-45F5-9C0D-EC73554910C9}" dt="2022-11-11T14:30:15.535" v="3365" actId="165"/>
          <ac:picMkLst>
            <pc:docMk/>
            <pc:sldMk cId="1609610368" sldId="623"/>
            <ac:picMk id="22" creationId="{70F6750E-4486-6380-7461-5BB8DB90F6B0}"/>
          </ac:picMkLst>
        </pc:picChg>
        <pc:picChg chg="mod">
          <ac:chgData name="Derek Vasquez" userId="7096ac8e-e04a-4039-a9a5-f75cfeabab8e" providerId="ADAL" clId="{5F121314-D5D5-45F5-9C0D-EC73554910C9}" dt="2022-11-11T14:30:15.535" v="3365" actId="165"/>
          <ac:picMkLst>
            <pc:docMk/>
            <pc:sldMk cId="1609610368" sldId="623"/>
            <ac:picMk id="25" creationId="{12BECBFE-EFC2-00ED-C3CC-5EF9A1EDF815}"/>
          </ac:picMkLst>
        </pc:picChg>
        <pc:picChg chg="mod">
          <ac:chgData name="Derek Vasquez" userId="7096ac8e-e04a-4039-a9a5-f75cfeabab8e" providerId="ADAL" clId="{5F121314-D5D5-45F5-9C0D-EC73554910C9}" dt="2022-11-11T14:30:15.535" v="3365" actId="165"/>
          <ac:picMkLst>
            <pc:docMk/>
            <pc:sldMk cId="1609610368" sldId="623"/>
            <ac:picMk id="28" creationId="{A4E7060F-8204-3A08-ACB3-D323D27A26BA}"/>
          </ac:picMkLst>
        </pc:picChg>
        <pc:picChg chg="mod topLvl">
          <ac:chgData name="Derek Vasquez" userId="7096ac8e-e04a-4039-a9a5-f75cfeabab8e" providerId="ADAL" clId="{5F121314-D5D5-45F5-9C0D-EC73554910C9}" dt="2022-11-11T14:30:31.757" v="3366" actId="338"/>
          <ac:picMkLst>
            <pc:docMk/>
            <pc:sldMk cId="1609610368" sldId="623"/>
            <ac:picMk id="30" creationId="{74C4B2FE-CDA3-1D32-8CB6-4259AAC26293}"/>
          </ac:picMkLst>
        </pc:picChg>
        <pc:picChg chg="add mod">
          <ac:chgData name="Derek Vasquez" userId="7096ac8e-e04a-4039-a9a5-f75cfeabab8e" providerId="ADAL" clId="{5F121314-D5D5-45F5-9C0D-EC73554910C9}" dt="2022-11-11T21:06:13.860" v="6162" actId="1038"/>
          <ac:picMkLst>
            <pc:docMk/>
            <pc:sldMk cId="1609610368" sldId="623"/>
            <ac:picMk id="86" creationId="{E9704AFF-B466-A6FA-A9C7-13AE0C5F1A07}"/>
          </ac:picMkLst>
        </pc:picChg>
        <pc:picChg chg="add mod">
          <ac:chgData name="Derek Vasquez" userId="7096ac8e-e04a-4039-a9a5-f75cfeabab8e" providerId="ADAL" clId="{5F121314-D5D5-45F5-9C0D-EC73554910C9}" dt="2022-11-11T21:05:35.153" v="6149" actId="408"/>
          <ac:picMkLst>
            <pc:docMk/>
            <pc:sldMk cId="1609610368" sldId="623"/>
            <ac:picMk id="87" creationId="{560E7623-E2B2-A576-58B9-39B1ADA858DC}"/>
          </ac:picMkLst>
        </pc:picChg>
        <pc:picChg chg="add mod modCrop">
          <ac:chgData name="Derek Vasquez" userId="7096ac8e-e04a-4039-a9a5-f75cfeabab8e" providerId="ADAL" clId="{5F121314-D5D5-45F5-9C0D-EC73554910C9}" dt="2022-11-11T21:05:35.153" v="6149" actId="408"/>
          <ac:picMkLst>
            <pc:docMk/>
            <pc:sldMk cId="1609610368" sldId="623"/>
            <ac:picMk id="92" creationId="{E5014964-BE3D-F84C-B6DE-0ED443E9B0EA}"/>
          </ac:picMkLst>
        </pc:picChg>
        <pc:cxnChg chg="mod">
          <ac:chgData name="Derek Vasquez" userId="7096ac8e-e04a-4039-a9a5-f75cfeabab8e" providerId="ADAL" clId="{5F121314-D5D5-45F5-9C0D-EC73554910C9}" dt="2022-11-11T14:27:43.116" v="3328" actId="165"/>
          <ac:cxnSpMkLst>
            <pc:docMk/>
            <pc:sldMk cId="1609610368" sldId="623"/>
            <ac:cxnSpMk id="7" creationId="{DB4CFCDA-E366-0F16-848C-931F1D4C0F14}"/>
          </ac:cxnSpMkLst>
        </pc:cxnChg>
        <pc:cxnChg chg="mod">
          <ac:chgData name="Derek Vasquez" userId="7096ac8e-e04a-4039-a9a5-f75cfeabab8e" providerId="ADAL" clId="{5F121314-D5D5-45F5-9C0D-EC73554910C9}" dt="2022-11-11T14:27:43.116" v="3328" actId="165"/>
          <ac:cxnSpMkLst>
            <pc:docMk/>
            <pc:sldMk cId="1609610368" sldId="623"/>
            <ac:cxnSpMk id="8" creationId="{1853EFA0-44CE-7601-77BD-7964C297BA01}"/>
          </ac:cxnSpMkLst>
        </pc:cxnChg>
        <pc:cxnChg chg="mod">
          <ac:chgData name="Derek Vasquez" userId="7096ac8e-e04a-4039-a9a5-f75cfeabab8e" providerId="ADAL" clId="{5F121314-D5D5-45F5-9C0D-EC73554910C9}" dt="2022-11-11T14:27:43.116" v="3328" actId="165"/>
          <ac:cxnSpMkLst>
            <pc:docMk/>
            <pc:sldMk cId="1609610368" sldId="623"/>
            <ac:cxnSpMk id="9" creationId="{EA444706-CE10-91D0-AD4D-86C5EFAF2660}"/>
          </ac:cxnSpMkLst>
        </pc:cxnChg>
        <pc:cxnChg chg="mod">
          <ac:chgData name="Derek Vasquez" userId="7096ac8e-e04a-4039-a9a5-f75cfeabab8e" providerId="ADAL" clId="{5F121314-D5D5-45F5-9C0D-EC73554910C9}" dt="2022-11-11T14:27:43.116" v="3328" actId="165"/>
          <ac:cxnSpMkLst>
            <pc:docMk/>
            <pc:sldMk cId="1609610368" sldId="623"/>
            <ac:cxnSpMk id="10" creationId="{467432B5-B3BF-5B25-62F8-F0FBA7EE75F9}"/>
          </ac:cxnSpMkLst>
        </pc:cxnChg>
        <pc:cxnChg chg="add mod">
          <ac:chgData name="Derek Vasquez" userId="7096ac8e-e04a-4039-a9a5-f75cfeabab8e" providerId="ADAL" clId="{5F121314-D5D5-45F5-9C0D-EC73554910C9}" dt="2022-11-11T14:27:57.609" v="3329" actId="1076"/>
          <ac:cxnSpMkLst>
            <pc:docMk/>
            <pc:sldMk cId="1609610368" sldId="623"/>
            <ac:cxnSpMk id="31" creationId="{599B0064-CBD2-35D5-8388-FD1AE200C436}"/>
          </ac:cxnSpMkLst>
        </pc:cxnChg>
        <pc:cxnChg chg="mod">
          <ac:chgData name="Derek Vasquez" userId="7096ac8e-e04a-4039-a9a5-f75cfeabab8e" providerId="ADAL" clId="{5F121314-D5D5-45F5-9C0D-EC73554910C9}" dt="2022-11-11T14:27:57.609" v="3329" actId="1076"/>
          <ac:cxnSpMkLst>
            <pc:docMk/>
            <pc:sldMk cId="1609610368" sldId="623"/>
            <ac:cxnSpMk id="33" creationId="{1D473DEB-FEE7-EC06-8836-63F2FFD25659}"/>
          </ac:cxnSpMkLst>
        </pc:cxnChg>
        <pc:cxnChg chg="mod">
          <ac:chgData name="Derek Vasquez" userId="7096ac8e-e04a-4039-a9a5-f75cfeabab8e" providerId="ADAL" clId="{5F121314-D5D5-45F5-9C0D-EC73554910C9}" dt="2022-11-11T14:27:57.609" v="3329" actId="1076"/>
          <ac:cxnSpMkLst>
            <pc:docMk/>
            <pc:sldMk cId="1609610368" sldId="623"/>
            <ac:cxnSpMk id="35" creationId="{6E1A0266-1293-D63C-00B8-0DA75BCEABA9}"/>
          </ac:cxnSpMkLst>
        </pc:cxnChg>
        <pc:cxnChg chg="mod">
          <ac:chgData name="Derek Vasquez" userId="7096ac8e-e04a-4039-a9a5-f75cfeabab8e" providerId="ADAL" clId="{5F121314-D5D5-45F5-9C0D-EC73554910C9}" dt="2022-11-11T14:27:57.609" v="3329" actId="1076"/>
          <ac:cxnSpMkLst>
            <pc:docMk/>
            <pc:sldMk cId="1609610368" sldId="623"/>
            <ac:cxnSpMk id="37" creationId="{8DDC5E5A-ECFD-C787-433C-BA0DBA274EB8}"/>
          </ac:cxnSpMkLst>
        </pc:cxnChg>
        <pc:cxnChg chg="mod">
          <ac:chgData name="Derek Vasquez" userId="7096ac8e-e04a-4039-a9a5-f75cfeabab8e" providerId="ADAL" clId="{5F121314-D5D5-45F5-9C0D-EC73554910C9}" dt="2022-11-11T14:27:57.609" v="3329" actId="1076"/>
          <ac:cxnSpMkLst>
            <pc:docMk/>
            <pc:sldMk cId="1609610368" sldId="623"/>
            <ac:cxnSpMk id="40" creationId="{B8D8DD19-6377-276E-FA76-AB9C9C9AAA66}"/>
          </ac:cxnSpMkLst>
        </pc:cxnChg>
        <pc:cxnChg chg="add mod">
          <ac:chgData name="Derek Vasquez" userId="7096ac8e-e04a-4039-a9a5-f75cfeabab8e" providerId="ADAL" clId="{5F121314-D5D5-45F5-9C0D-EC73554910C9}" dt="2022-11-11T14:29:35.179" v="3341" actId="14100"/>
          <ac:cxnSpMkLst>
            <pc:docMk/>
            <pc:sldMk cId="1609610368" sldId="623"/>
            <ac:cxnSpMk id="62" creationId="{AC1DEB88-CEBC-2605-ED48-F65401116659}"/>
          </ac:cxnSpMkLst>
        </pc:cxnChg>
        <pc:cxnChg chg="mod">
          <ac:chgData name="Derek Vasquez" userId="7096ac8e-e04a-4039-a9a5-f75cfeabab8e" providerId="ADAL" clId="{5F121314-D5D5-45F5-9C0D-EC73554910C9}" dt="2022-11-11T14:27:43.116" v="3328" actId="165"/>
          <ac:cxnSpMkLst>
            <pc:docMk/>
            <pc:sldMk cId="1609610368" sldId="623"/>
            <ac:cxnSpMk id="65" creationId="{36449B60-99BF-AEFA-902A-0A3AD718E4E2}"/>
          </ac:cxnSpMkLst>
        </pc:cxnChg>
        <pc:cxnChg chg="mod">
          <ac:chgData name="Derek Vasquez" userId="7096ac8e-e04a-4039-a9a5-f75cfeabab8e" providerId="ADAL" clId="{5F121314-D5D5-45F5-9C0D-EC73554910C9}" dt="2022-11-11T14:27:43.116" v="3328" actId="165"/>
          <ac:cxnSpMkLst>
            <pc:docMk/>
            <pc:sldMk cId="1609610368" sldId="623"/>
            <ac:cxnSpMk id="66" creationId="{465D6C6D-9A56-754D-67E5-DD383FD4033E}"/>
          </ac:cxnSpMkLst>
        </pc:cxnChg>
        <pc:cxnChg chg="mod">
          <ac:chgData name="Derek Vasquez" userId="7096ac8e-e04a-4039-a9a5-f75cfeabab8e" providerId="ADAL" clId="{5F121314-D5D5-45F5-9C0D-EC73554910C9}" dt="2022-11-11T14:27:43.116" v="3328" actId="165"/>
          <ac:cxnSpMkLst>
            <pc:docMk/>
            <pc:sldMk cId="1609610368" sldId="623"/>
            <ac:cxnSpMk id="67" creationId="{37C9F896-BAB9-3E87-DA5A-1581B458021F}"/>
          </ac:cxnSpMkLst>
        </pc:cxnChg>
        <pc:cxnChg chg="mod">
          <ac:chgData name="Derek Vasquez" userId="7096ac8e-e04a-4039-a9a5-f75cfeabab8e" providerId="ADAL" clId="{5F121314-D5D5-45F5-9C0D-EC73554910C9}" dt="2022-11-11T14:27:43.116" v="3328" actId="165"/>
          <ac:cxnSpMkLst>
            <pc:docMk/>
            <pc:sldMk cId="1609610368" sldId="623"/>
            <ac:cxnSpMk id="68" creationId="{2287A0AD-6199-6592-C1AA-2AAF77A69BA6}"/>
          </ac:cxnSpMkLst>
        </pc:cxnChg>
        <pc:cxnChg chg="mod">
          <ac:chgData name="Derek Vasquez" userId="7096ac8e-e04a-4039-a9a5-f75cfeabab8e" providerId="ADAL" clId="{5F121314-D5D5-45F5-9C0D-EC73554910C9}" dt="2022-11-11T14:27:43.116" v="3328" actId="165"/>
          <ac:cxnSpMkLst>
            <pc:docMk/>
            <pc:sldMk cId="1609610368" sldId="623"/>
            <ac:cxnSpMk id="69" creationId="{9D754A64-C9E5-D3D5-30A8-1D352DFA4A47}"/>
          </ac:cxnSpMkLst>
        </pc:cxnChg>
        <pc:cxnChg chg="mod">
          <ac:chgData name="Derek Vasquez" userId="7096ac8e-e04a-4039-a9a5-f75cfeabab8e" providerId="ADAL" clId="{5F121314-D5D5-45F5-9C0D-EC73554910C9}" dt="2022-11-11T14:27:43.116" v="3328" actId="165"/>
          <ac:cxnSpMkLst>
            <pc:docMk/>
            <pc:sldMk cId="1609610368" sldId="623"/>
            <ac:cxnSpMk id="75" creationId="{7988CD34-808F-29DA-9436-53FA0EE11BC1}"/>
          </ac:cxnSpMkLst>
        </pc:cxnChg>
        <pc:cxnChg chg="mod">
          <ac:chgData name="Derek Vasquez" userId="7096ac8e-e04a-4039-a9a5-f75cfeabab8e" providerId="ADAL" clId="{5F121314-D5D5-45F5-9C0D-EC73554910C9}" dt="2022-11-11T14:27:43.116" v="3328" actId="165"/>
          <ac:cxnSpMkLst>
            <pc:docMk/>
            <pc:sldMk cId="1609610368" sldId="623"/>
            <ac:cxnSpMk id="76" creationId="{725F2C3C-100D-8F83-A53A-A074DBD5176D}"/>
          </ac:cxnSpMkLst>
        </pc:cxnChg>
        <pc:cxnChg chg="add del mod">
          <ac:chgData name="Derek Vasquez" userId="7096ac8e-e04a-4039-a9a5-f75cfeabab8e" providerId="ADAL" clId="{5F121314-D5D5-45F5-9C0D-EC73554910C9}" dt="2022-11-11T14:29:42.535" v="3346" actId="478"/>
          <ac:cxnSpMkLst>
            <pc:docMk/>
            <pc:sldMk cId="1609610368" sldId="623"/>
            <ac:cxnSpMk id="79" creationId="{B3359904-BD91-FFB7-A479-B950697C4C41}"/>
          </ac:cxnSpMkLst>
        </pc:cxnChg>
        <pc:cxnChg chg="add mod">
          <ac:chgData name="Derek Vasquez" userId="7096ac8e-e04a-4039-a9a5-f75cfeabab8e" providerId="ADAL" clId="{5F121314-D5D5-45F5-9C0D-EC73554910C9}" dt="2022-11-11T14:31:14.069" v="3373" actId="1076"/>
          <ac:cxnSpMkLst>
            <pc:docMk/>
            <pc:sldMk cId="1609610368" sldId="623"/>
            <ac:cxnSpMk id="81" creationId="{E3EF2350-6BAB-5CAD-C2B7-8E1EDA30E215}"/>
          </ac:cxnSpMkLst>
        </pc:cxnChg>
      </pc:sldChg>
      <pc:sldChg chg="addSp delSp modSp mod modShow">
        <pc:chgData name="Derek Vasquez" userId="7096ac8e-e04a-4039-a9a5-f75cfeabab8e" providerId="ADAL" clId="{5F121314-D5D5-45F5-9C0D-EC73554910C9}" dt="2022-11-11T14:49:58.181" v="3659" actId="729"/>
        <pc:sldMkLst>
          <pc:docMk/>
          <pc:sldMk cId="4073502403" sldId="624"/>
        </pc:sldMkLst>
        <pc:spChg chg="del">
          <ac:chgData name="Derek Vasquez" userId="7096ac8e-e04a-4039-a9a5-f75cfeabab8e" providerId="ADAL" clId="{5F121314-D5D5-45F5-9C0D-EC73554910C9}" dt="2022-11-10T19:22:28.243" v="2822" actId="478"/>
          <ac:spMkLst>
            <pc:docMk/>
            <pc:sldMk cId="4073502403" sldId="624"/>
            <ac:spMk id="2" creationId="{25984999-C631-1679-B336-5352E158B355}"/>
          </ac:spMkLst>
        </pc:spChg>
        <pc:spChg chg="add mod">
          <ac:chgData name="Derek Vasquez" userId="7096ac8e-e04a-4039-a9a5-f75cfeabab8e" providerId="ADAL" clId="{5F121314-D5D5-45F5-9C0D-EC73554910C9}" dt="2022-11-11T14:32:06.033" v="3419" actId="1076"/>
          <ac:spMkLst>
            <pc:docMk/>
            <pc:sldMk cId="4073502403" sldId="624"/>
            <ac:spMk id="15" creationId="{3A59E34D-6770-697A-175D-40C13298F0FE}"/>
          </ac:spMkLst>
        </pc:spChg>
        <pc:spChg chg="add del mod">
          <ac:chgData name="Derek Vasquez" userId="7096ac8e-e04a-4039-a9a5-f75cfeabab8e" providerId="ADAL" clId="{5F121314-D5D5-45F5-9C0D-EC73554910C9}" dt="2022-11-10T19:22:33.129" v="2824" actId="478"/>
          <ac:spMkLst>
            <pc:docMk/>
            <pc:sldMk cId="4073502403" sldId="624"/>
            <ac:spMk id="16" creationId="{6F9A6A22-B510-4374-982A-17E5E46D4FC0}"/>
          </ac:spMkLst>
        </pc:spChg>
        <pc:spChg chg="add del mod">
          <ac:chgData name="Derek Vasquez" userId="7096ac8e-e04a-4039-a9a5-f75cfeabab8e" providerId="ADAL" clId="{5F121314-D5D5-45F5-9C0D-EC73554910C9}" dt="2022-11-10T19:22:30.257" v="2823" actId="478"/>
          <ac:spMkLst>
            <pc:docMk/>
            <pc:sldMk cId="4073502403" sldId="624"/>
            <ac:spMk id="18" creationId="{53F92C49-3EE6-FF1F-B4E6-03BB1A362F65}"/>
          </ac:spMkLst>
        </pc:spChg>
        <pc:spChg chg="add mod">
          <ac:chgData name="Derek Vasquez" userId="7096ac8e-e04a-4039-a9a5-f75cfeabab8e" providerId="ADAL" clId="{5F121314-D5D5-45F5-9C0D-EC73554910C9}" dt="2022-11-10T19:22:33.568" v="2825"/>
          <ac:spMkLst>
            <pc:docMk/>
            <pc:sldMk cId="4073502403" sldId="624"/>
            <ac:spMk id="19" creationId="{349D9177-C7D1-F408-3D11-7EFCBC7C0055}"/>
          </ac:spMkLst>
        </pc:spChg>
        <pc:picChg chg="mod">
          <ac:chgData name="Derek Vasquez" userId="7096ac8e-e04a-4039-a9a5-f75cfeabab8e" providerId="ADAL" clId="{5F121314-D5D5-45F5-9C0D-EC73554910C9}" dt="2022-11-10T19:01:21.708" v="2724" actId="1076"/>
          <ac:picMkLst>
            <pc:docMk/>
            <pc:sldMk cId="4073502403" sldId="624"/>
            <ac:picMk id="36" creationId="{415CFE72-7794-28F5-D888-C808D891D003}"/>
          </ac:picMkLst>
        </pc:picChg>
      </pc:sldChg>
      <pc:sldChg chg="addSp delSp modSp mod delAnim modAnim">
        <pc:chgData name="Derek Vasquez" userId="7096ac8e-e04a-4039-a9a5-f75cfeabab8e" providerId="ADAL" clId="{5F121314-D5D5-45F5-9C0D-EC73554910C9}" dt="2022-11-11T14:59:30.314" v="3740"/>
        <pc:sldMkLst>
          <pc:docMk/>
          <pc:sldMk cId="837278045" sldId="625"/>
        </pc:sldMkLst>
        <pc:spChg chg="del mod">
          <ac:chgData name="Derek Vasquez" userId="7096ac8e-e04a-4039-a9a5-f75cfeabab8e" providerId="ADAL" clId="{5F121314-D5D5-45F5-9C0D-EC73554910C9}" dt="2022-11-10T19:22:41.159" v="2827" actId="478"/>
          <ac:spMkLst>
            <pc:docMk/>
            <pc:sldMk cId="837278045" sldId="625"/>
            <ac:spMk id="2" creationId="{9EACB075-9018-10E5-8E00-21E85A148413}"/>
          </ac:spMkLst>
        </pc:spChg>
        <pc:spChg chg="del">
          <ac:chgData name="Derek Vasquez" userId="7096ac8e-e04a-4039-a9a5-f75cfeabab8e" providerId="ADAL" clId="{5F121314-D5D5-45F5-9C0D-EC73554910C9}" dt="2022-11-10T17:31:13.469" v="2618" actId="478"/>
          <ac:spMkLst>
            <pc:docMk/>
            <pc:sldMk cId="837278045" sldId="625"/>
            <ac:spMk id="4" creationId="{45B65CDC-B897-4182-D7C7-554232FBEEC2}"/>
          </ac:spMkLst>
        </pc:spChg>
        <pc:spChg chg="add del mod">
          <ac:chgData name="Derek Vasquez" userId="7096ac8e-e04a-4039-a9a5-f75cfeabab8e" providerId="ADAL" clId="{5F121314-D5D5-45F5-9C0D-EC73554910C9}" dt="2022-11-07T14:39:59.028" v="1660" actId="478"/>
          <ac:spMkLst>
            <pc:docMk/>
            <pc:sldMk cId="837278045" sldId="625"/>
            <ac:spMk id="6" creationId="{F6E9318C-31BB-AB34-D7B1-66C4AC586A15}"/>
          </ac:spMkLst>
        </pc:spChg>
        <pc:spChg chg="add mod">
          <ac:chgData name="Derek Vasquez" userId="7096ac8e-e04a-4039-a9a5-f75cfeabab8e" providerId="ADAL" clId="{5F121314-D5D5-45F5-9C0D-EC73554910C9}" dt="2022-11-07T14:52:12.687" v="1851" actId="2711"/>
          <ac:spMkLst>
            <pc:docMk/>
            <pc:sldMk cId="837278045" sldId="625"/>
            <ac:spMk id="7" creationId="{FA13B208-9F7A-E3BE-80E8-34C82A5F096F}"/>
          </ac:spMkLst>
        </pc:spChg>
        <pc:spChg chg="add del mod">
          <ac:chgData name="Derek Vasquez" userId="7096ac8e-e04a-4039-a9a5-f75cfeabab8e" providerId="ADAL" clId="{5F121314-D5D5-45F5-9C0D-EC73554910C9}" dt="2022-11-11T14:52:02.466" v="3665" actId="478"/>
          <ac:spMkLst>
            <pc:docMk/>
            <pc:sldMk cId="837278045" sldId="625"/>
            <ac:spMk id="8" creationId="{75406C20-07C3-F6D4-FBEF-257A1E8DB2BD}"/>
          </ac:spMkLst>
        </pc:spChg>
        <pc:spChg chg="add mod">
          <ac:chgData name="Derek Vasquez" userId="7096ac8e-e04a-4039-a9a5-f75cfeabab8e" providerId="ADAL" clId="{5F121314-D5D5-45F5-9C0D-EC73554910C9}" dt="2022-11-07T14:52:12.687" v="1851" actId="2711"/>
          <ac:spMkLst>
            <pc:docMk/>
            <pc:sldMk cId="837278045" sldId="625"/>
            <ac:spMk id="9" creationId="{2571D608-656F-8505-6EBC-C96F8ECCFCE3}"/>
          </ac:spMkLst>
        </pc:spChg>
        <pc:spChg chg="add del mod">
          <ac:chgData name="Derek Vasquez" userId="7096ac8e-e04a-4039-a9a5-f75cfeabab8e" providerId="ADAL" clId="{5F121314-D5D5-45F5-9C0D-EC73554910C9}" dt="2022-11-11T14:51:55.075" v="3663" actId="478"/>
          <ac:spMkLst>
            <pc:docMk/>
            <pc:sldMk cId="837278045" sldId="625"/>
            <ac:spMk id="10" creationId="{C1AE37AC-05C5-B6B7-7264-0889564BFEB6}"/>
          </ac:spMkLst>
        </pc:spChg>
        <pc:spChg chg="add del mod">
          <ac:chgData name="Derek Vasquez" userId="7096ac8e-e04a-4039-a9a5-f75cfeabab8e" providerId="ADAL" clId="{5F121314-D5D5-45F5-9C0D-EC73554910C9}" dt="2022-11-11T14:51:46.994" v="3662" actId="478"/>
          <ac:spMkLst>
            <pc:docMk/>
            <pc:sldMk cId="837278045" sldId="625"/>
            <ac:spMk id="11" creationId="{03CA8C17-F27C-0D39-D03E-25F072A4B727}"/>
          </ac:spMkLst>
        </pc:spChg>
        <pc:spChg chg="add mod">
          <ac:chgData name="Derek Vasquez" userId="7096ac8e-e04a-4039-a9a5-f75cfeabab8e" providerId="ADAL" clId="{5F121314-D5D5-45F5-9C0D-EC73554910C9}" dt="2022-11-07T14:52:12.687" v="1851" actId="2711"/>
          <ac:spMkLst>
            <pc:docMk/>
            <pc:sldMk cId="837278045" sldId="625"/>
            <ac:spMk id="12" creationId="{12030F86-4481-4EC6-04B6-FB97BE1F4BAF}"/>
          </ac:spMkLst>
        </pc:spChg>
        <pc:spChg chg="add del mod">
          <ac:chgData name="Derek Vasquez" userId="7096ac8e-e04a-4039-a9a5-f75cfeabab8e" providerId="ADAL" clId="{5F121314-D5D5-45F5-9C0D-EC73554910C9}" dt="2022-11-10T19:17:36.459" v="2739" actId="478"/>
          <ac:spMkLst>
            <pc:docMk/>
            <pc:sldMk cId="837278045" sldId="625"/>
            <ac:spMk id="17" creationId="{1E672597-73C0-FC72-7ED3-70EAD3F064B0}"/>
          </ac:spMkLst>
        </pc:spChg>
        <pc:spChg chg="add mod modVis">
          <ac:chgData name="Derek Vasquez" userId="7096ac8e-e04a-4039-a9a5-f75cfeabab8e" providerId="ADAL" clId="{5F121314-D5D5-45F5-9C0D-EC73554910C9}" dt="2022-11-10T19:17:11.230" v="2738" actId="14430"/>
          <ac:spMkLst>
            <pc:docMk/>
            <pc:sldMk cId="837278045" sldId="625"/>
            <ac:spMk id="21" creationId="{D21597D4-C3B7-BD60-28D8-ABA5845D6790}"/>
          </ac:spMkLst>
        </pc:spChg>
        <pc:spChg chg="add del mod">
          <ac:chgData name="Derek Vasquez" userId="7096ac8e-e04a-4039-a9a5-f75cfeabab8e" providerId="ADAL" clId="{5F121314-D5D5-45F5-9C0D-EC73554910C9}" dt="2022-11-10T19:22:38.499" v="2826" actId="478"/>
          <ac:spMkLst>
            <pc:docMk/>
            <pc:sldMk cId="837278045" sldId="625"/>
            <ac:spMk id="24" creationId="{A2AEAF60-52F2-0BCA-7A44-6A338C419AA0}"/>
          </ac:spMkLst>
        </pc:spChg>
        <pc:spChg chg="add del mod">
          <ac:chgData name="Derek Vasquez" userId="7096ac8e-e04a-4039-a9a5-f75cfeabab8e" providerId="ADAL" clId="{5F121314-D5D5-45F5-9C0D-EC73554910C9}" dt="2022-11-10T19:22:43.384" v="2828" actId="478"/>
          <ac:spMkLst>
            <pc:docMk/>
            <pc:sldMk cId="837278045" sldId="625"/>
            <ac:spMk id="26" creationId="{7108DF66-3DCE-2BC5-AF1E-7F54E50A9395}"/>
          </ac:spMkLst>
        </pc:spChg>
        <pc:spChg chg="add mod">
          <ac:chgData name="Derek Vasquez" userId="7096ac8e-e04a-4039-a9a5-f75cfeabab8e" providerId="ADAL" clId="{5F121314-D5D5-45F5-9C0D-EC73554910C9}" dt="2022-11-11T14:57:40.472" v="3735" actId="20577"/>
          <ac:spMkLst>
            <pc:docMk/>
            <pc:sldMk cId="837278045" sldId="625"/>
            <ac:spMk id="27" creationId="{3728A5F1-14BE-6585-0B09-3DE18AADFAC9}"/>
          </ac:spMkLst>
        </pc:spChg>
        <pc:spChg chg="add mod">
          <ac:chgData name="Derek Vasquez" userId="7096ac8e-e04a-4039-a9a5-f75cfeabab8e" providerId="ADAL" clId="{5F121314-D5D5-45F5-9C0D-EC73554910C9}" dt="2022-11-11T14:53:18.248" v="3712" actId="1076"/>
          <ac:spMkLst>
            <pc:docMk/>
            <pc:sldMk cId="837278045" sldId="625"/>
            <ac:spMk id="32" creationId="{CB63CA76-C221-1E79-2725-86AC31AD47F8}"/>
          </ac:spMkLst>
        </pc:spChg>
        <pc:picChg chg="add mod">
          <ac:chgData name="Derek Vasquez" userId="7096ac8e-e04a-4039-a9a5-f75cfeabab8e" providerId="ADAL" clId="{5F121314-D5D5-45F5-9C0D-EC73554910C9}" dt="2022-11-11T14:53:02.152" v="3674" actId="1076"/>
          <ac:picMkLst>
            <pc:docMk/>
            <pc:sldMk cId="837278045" sldId="625"/>
            <ac:picMk id="5" creationId="{CBE205E2-E318-BA72-73C8-6BC6AE9F4EB2}"/>
          </ac:picMkLst>
        </pc:picChg>
        <pc:picChg chg="add mod">
          <ac:chgData name="Derek Vasquez" userId="7096ac8e-e04a-4039-a9a5-f75cfeabab8e" providerId="ADAL" clId="{5F121314-D5D5-45F5-9C0D-EC73554910C9}" dt="2022-11-10T19:05:37.987" v="2736" actId="1076"/>
          <ac:picMkLst>
            <pc:docMk/>
            <pc:sldMk cId="837278045" sldId="625"/>
            <ac:picMk id="23" creationId="{EAD7DD2A-AD2F-BFAE-FFDD-99FA953DEB8C}"/>
          </ac:picMkLst>
        </pc:picChg>
        <pc:picChg chg="add mod modVis modCrop">
          <ac:chgData name="Derek Vasquez" userId="7096ac8e-e04a-4039-a9a5-f75cfeabab8e" providerId="ADAL" clId="{5F121314-D5D5-45F5-9C0D-EC73554910C9}" dt="2022-11-11T14:58:24.621" v="3736" actId="14429"/>
          <ac:picMkLst>
            <pc:docMk/>
            <pc:sldMk cId="837278045" sldId="625"/>
            <ac:picMk id="28" creationId="{79CDC2E8-A76B-E99D-1622-EBC75EB739C5}"/>
          </ac:picMkLst>
        </pc:picChg>
        <pc:cxnChg chg="add del mod">
          <ac:chgData name="Derek Vasquez" userId="7096ac8e-e04a-4039-a9a5-f75cfeabab8e" providerId="ADAL" clId="{5F121314-D5D5-45F5-9C0D-EC73554910C9}" dt="2022-11-11T14:51:45.203" v="3661" actId="478"/>
          <ac:cxnSpMkLst>
            <pc:docMk/>
            <pc:sldMk cId="837278045" sldId="625"/>
            <ac:cxnSpMk id="13" creationId="{786A8348-DB0C-44E2-282B-2241F4D2DDC1}"/>
          </ac:cxnSpMkLst>
        </pc:cxnChg>
        <pc:cxnChg chg="add mod">
          <ac:chgData name="Derek Vasquez" userId="7096ac8e-e04a-4039-a9a5-f75cfeabab8e" providerId="ADAL" clId="{5F121314-D5D5-45F5-9C0D-EC73554910C9}" dt="2022-11-07T14:42:39.625" v="1709" actId="208"/>
          <ac:cxnSpMkLst>
            <pc:docMk/>
            <pc:sldMk cId="837278045" sldId="625"/>
            <ac:cxnSpMk id="14" creationId="{6EC46FCE-F9FF-33A4-8429-C2B0944AFF28}"/>
          </ac:cxnSpMkLst>
        </pc:cxnChg>
        <pc:cxnChg chg="add mod">
          <ac:chgData name="Derek Vasquez" userId="7096ac8e-e04a-4039-a9a5-f75cfeabab8e" providerId="ADAL" clId="{5F121314-D5D5-45F5-9C0D-EC73554910C9}" dt="2022-11-07T14:42:39.625" v="1709" actId="208"/>
          <ac:cxnSpMkLst>
            <pc:docMk/>
            <pc:sldMk cId="837278045" sldId="625"/>
            <ac:cxnSpMk id="15" creationId="{ADB63BA9-D283-3A15-C00F-D30F2A3F7F7E}"/>
          </ac:cxnSpMkLst>
        </pc:cxnChg>
        <pc:cxnChg chg="add del mod">
          <ac:chgData name="Derek Vasquez" userId="7096ac8e-e04a-4039-a9a5-f75cfeabab8e" providerId="ADAL" clId="{5F121314-D5D5-45F5-9C0D-EC73554910C9}" dt="2022-11-11T14:52:03.936" v="3666" actId="478"/>
          <ac:cxnSpMkLst>
            <pc:docMk/>
            <pc:sldMk cId="837278045" sldId="625"/>
            <ac:cxnSpMk id="16" creationId="{F47251A5-79FC-1378-60EF-2F4425ACA33D}"/>
          </ac:cxnSpMkLst>
        </pc:cxnChg>
        <pc:cxnChg chg="add del mod">
          <ac:chgData name="Derek Vasquez" userId="7096ac8e-e04a-4039-a9a5-f75cfeabab8e" providerId="ADAL" clId="{5F121314-D5D5-45F5-9C0D-EC73554910C9}" dt="2022-11-10T19:17:37.453" v="2740" actId="478"/>
          <ac:cxnSpMkLst>
            <pc:docMk/>
            <pc:sldMk cId="837278045" sldId="625"/>
            <ac:cxnSpMk id="18" creationId="{E17FFE2D-F5DD-DCD2-4F49-5E2B38A999F0}"/>
          </ac:cxnSpMkLst>
        </pc:cxnChg>
        <pc:cxnChg chg="add mod">
          <ac:chgData name="Derek Vasquez" userId="7096ac8e-e04a-4039-a9a5-f75cfeabab8e" providerId="ADAL" clId="{5F121314-D5D5-45F5-9C0D-EC73554910C9}" dt="2022-11-07T14:42:39.625" v="1709" actId="208"/>
          <ac:cxnSpMkLst>
            <pc:docMk/>
            <pc:sldMk cId="837278045" sldId="625"/>
            <ac:cxnSpMk id="19" creationId="{B1B544F8-7AC2-FA55-4B4E-84CC4A15FBE8}"/>
          </ac:cxnSpMkLst>
        </pc:cxnChg>
        <pc:cxnChg chg="add del mod">
          <ac:chgData name="Derek Vasquez" userId="7096ac8e-e04a-4039-a9a5-f75cfeabab8e" providerId="ADAL" clId="{5F121314-D5D5-45F5-9C0D-EC73554910C9}" dt="2022-11-11T14:51:57.712" v="3664" actId="478"/>
          <ac:cxnSpMkLst>
            <pc:docMk/>
            <pc:sldMk cId="837278045" sldId="625"/>
            <ac:cxnSpMk id="20" creationId="{FAA35D6F-7961-83CB-6009-8B572EF62327}"/>
          </ac:cxnSpMkLst>
        </pc:cxnChg>
        <pc:cxnChg chg="add mod">
          <ac:chgData name="Derek Vasquez" userId="7096ac8e-e04a-4039-a9a5-f75cfeabab8e" providerId="ADAL" clId="{5F121314-D5D5-45F5-9C0D-EC73554910C9}" dt="2022-11-11T14:52:55.193" v="3671" actId="14100"/>
          <ac:cxnSpMkLst>
            <pc:docMk/>
            <pc:sldMk cId="837278045" sldId="625"/>
            <ac:cxnSpMk id="29" creationId="{121AA2E1-FBA1-8CED-C7ED-C321960A208A}"/>
          </ac:cxnSpMkLst>
        </pc:cxnChg>
      </pc:sldChg>
      <pc:sldChg chg="addSp delSp modSp new mod delAnim modAnim">
        <pc:chgData name="Derek Vasquez" userId="7096ac8e-e04a-4039-a9a5-f75cfeabab8e" providerId="ADAL" clId="{5F121314-D5D5-45F5-9C0D-EC73554910C9}" dt="2022-11-11T21:04:51.787" v="6147"/>
        <pc:sldMkLst>
          <pc:docMk/>
          <pc:sldMk cId="12205394" sldId="626"/>
        </pc:sldMkLst>
        <pc:spChg chg="del mod">
          <ac:chgData name="Derek Vasquez" userId="7096ac8e-e04a-4039-a9a5-f75cfeabab8e" providerId="ADAL" clId="{5F121314-D5D5-45F5-9C0D-EC73554910C9}" dt="2022-11-10T19:22:59.059" v="2850" actId="478"/>
          <ac:spMkLst>
            <pc:docMk/>
            <pc:sldMk cId="12205394" sldId="626"/>
            <ac:spMk id="2" creationId="{C2E09172-EACF-7230-CC58-49E002F65A10}"/>
          </ac:spMkLst>
        </pc:spChg>
        <pc:spChg chg="mod">
          <ac:chgData name="Derek Vasquez" userId="7096ac8e-e04a-4039-a9a5-f75cfeabab8e" providerId="ADAL" clId="{5F121314-D5D5-45F5-9C0D-EC73554910C9}" dt="2022-11-07T14:47:54.571" v="1719" actId="1076"/>
          <ac:spMkLst>
            <pc:docMk/>
            <pc:sldMk cId="12205394" sldId="626"/>
            <ac:spMk id="3" creationId="{2ACD6051-93D6-F0D2-A462-6FAE57522332}"/>
          </ac:spMkLst>
        </pc:spChg>
        <pc:spChg chg="add mod topLvl">
          <ac:chgData name="Derek Vasquez" userId="7096ac8e-e04a-4039-a9a5-f75cfeabab8e" providerId="ADAL" clId="{5F121314-D5D5-45F5-9C0D-EC73554910C9}" dt="2022-11-11T20:26:45.168" v="6097" actId="1076"/>
          <ac:spMkLst>
            <pc:docMk/>
            <pc:sldMk cId="12205394" sldId="626"/>
            <ac:spMk id="4" creationId="{8ABE72B9-066C-A46F-CCDE-8C05BB1528AE}"/>
          </ac:spMkLst>
        </pc:spChg>
        <pc:spChg chg="add mod topLvl">
          <ac:chgData name="Derek Vasquez" userId="7096ac8e-e04a-4039-a9a5-f75cfeabab8e" providerId="ADAL" clId="{5F121314-D5D5-45F5-9C0D-EC73554910C9}" dt="2022-11-11T20:26:40.794" v="6096" actId="1076"/>
          <ac:spMkLst>
            <pc:docMk/>
            <pc:sldMk cId="12205394" sldId="626"/>
            <ac:spMk id="5" creationId="{529558C6-B1FB-6792-CE7E-A43503D3CCC1}"/>
          </ac:spMkLst>
        </pc:spChg>
        <pc:spChg chg="add mod topLvl">
          <ac:chgData name="Derek Vasquez" userId="7096ac8e-e04a-4039-a9a5-f75cfeabab8e" providerId="ADAL" clId="{5F121314-D5D5-45F5-9C0D-EC73554910C9}" dt="2022-11-07T14:50:15.244" v="1730" actId="164"/>
          <ac:spMkLst>
            <pc:docMk/>
            <pc:sldMk cId="12205394" sldId="626"/>
            <ac:spMk id="7" creationId="{113A505B-820B-7CE2-E3F8-FEA8C9249B5D}"/>
          </ac:spMkLst>
        </pc:spChg>
        <pc:spChg chg="add mod topLvl">
          <ac:chgData name="Derek Vasquez" userId="7096ac8e-e04a-4039-a9a5-f75cfeabab8e" providerId="ADAL" clId="{5F121314-D5D5-45F5-9C0D-EC73554910C9}" dt="2022-11-07T14:50:15.244" v="1730" actId="164"/>
          <ac:spMkLst>
            <pc:docMk/>
            <pc:sldMk cId="12205394" sldId="626"/>
            <ac:spMk id="8" creationId="{FEFCE27A-7893-069C-7C62-986DD92DE089}"/>
          </ac:spMkLst>
        </pc:spChg>
        <pc:spChg chg="add mod topLvl">
          <ac:chgData name="Derek Vasquez" userId="7096ac8e-e04a-4039-a9a5-f75cfeabab8e" providerId="ADAL" clId="{5F121314-D5D5-45F5-9C0D-EC73554910C9}" dt="2022-11-11T20:26:11.160" v="6088" actId="14100"/>
          <ac:spMkLst>
            <pc:docMk/>
            <pc:sldMk cId="12205394" sldId="626"/>
            <ac:spMk id="10" creationId="{C3B5D9DC-C84E-E069-2F9E-3E32D18184EF}"/>
          </ac:spMkLst>
        </pc:spChg>
        <pc:spChg chg="add mod topLvl">
          <ac:chgData name="Derek Vasquez" userId="7096ac8e-e04a-4039-a9a5-f75cfeabab8e" providerId="ADAL" clId="{5F121314-D5D5-45F5-9C0D-EC73554910C9}" dt="2022-11-11T20:26:17.522" v="6090" actId="14100"/>
          <ac:spMkLst>
            <pc:docMk/>
            <pc:sldMk cId="12205394" sldId="626"/>
            <ac:spMk id="11" creationId="{7B66B416-BF75-038C-F80C-CF9E455C10A6}"/>
          </ac:spMkLst>
        </pc:spChg>
        <pc:spChg chg="add mod topLvl">
          <ac:chgData name="Derek Vasquez" userId="7096ac8e-e04a-4039-a9a5-f75cfeabab8e" providerId="ADAL" clId="{5F121314-D5D5-45F5-9C0D-EC73554910C9}" dt="2022-11-07T14:50:04.765" v="1729" actId="164"/>
          <ac:spMkLst>
            <pc:docMk/>
            <pc:sldMk cId="12205394" sldId="626"/>
            <ac:spMk id="12" creationId="{589A2866-D9A8-539A-7762-B2E89CE818BA}"/>
          </ac:spMkLst>
        </pc:spChg>
        <pc:spChg chg="add mod topLvl">
          <ac:chgData name="Derek Vasquez" userId="7096ac8e-e04a-4039-a9a5-f75cfeabab8e" providerId="ADAL" clId="{5F121314-D5D5-45F5-9C0D-EC73554910C9}" dt="2022-11-07T14:50:04.765" v="1729" actId="164"/>
          <ac:spMkLst>
            <pc:docMk/>
            <pc:sldMk cId="12205394" sldId="626"/>
            <ac:spMk id="13" creationId="{B8A7A766-FECC-275D-C15F-0EA549A83197}"/>
          </ac:spMkLst>
        </pc:spChg>
        <pc:spChg chg="add mod topLvl">
          <ac:chgData name="Derek Vasquez" userId="7096ac8e-e04a-4039-a9a5-f75cfeabab8e" providerId="ADAL" clId="{5F121314-D5D5-45F5-9C0D-EC73554910C9}" dt="2022-11-11T20:25:55.326" v="6086" actId="1076"/>
          <ac:spMkLst>
            <pc:docMk/>
            <pc:sldMk cId="12205394" sldId="626"/>
            <ac:spMk id="15" creationId="{0A27DAF6-5B9D-EB45-94B0-1085683BE721}"/>
          </ac:spMkLst>
        </pc:spChg>
        <pc:spChg chg="add del mod topLvl">
          <ac:chgData name="Derek Vasquez" userId="7096ac8e-e04a-4039-a9a5-f75cfeabab8e" providerId="ADAL" clId="{5F121314-D5D5-45F5-9C0D-EC73554910C9}" dt="2022-11-11T15:09:03.145" v="3765" actId="478"/>
          <ac:spMkLst>
            <pc:docMk/>
            <pc:sldMk cId="12205394" sldId="626"/>
            <ac:spMk id="16" creationId="{FF42447E-B288-3438-A018-C465EAA2CCCB}"/>
          </ac:spMkLst>
        </pc:spChg>
        <pc:spChg chg="add del mod topLvl">
          <ac:chgData name="Derek Vasquez" userId="7096ac8e-e04a-4039-a9a5-f75cfeabab8e" providerId="ADAL" clId="{5F121314-D5D5-45F5-9C0D-EC73554910C9}" dt="2022-11-11T15:09:13.830" v="3769" actId="478"/>
          <ac:spMkLst>
            <pc:docMk/>
            <pc:sldMk cId="12205394" sldId="626"/>
            <ac:spMk id="17" creationId="{B2D2FE06-8F2D-781A-C7EE-D262C5FAE2B9}"/>
          </ac:spMkLst>
        </pc:spChg>
        <pc:spChg chg="add mod topLvl">
          <ac:chgData name="Derek Vasquez" userId="7096ac8e-e04a-4039-a9a5-f75cfeabab8e" providerId="ADAL" clId="{5F121314-D5D5-45F5-9C0D-EC73554910C9}" dt="2022-11-11T20:48:33.126" v="6146" actId="20577"/>
          <ac:spMkLst>
            <pc:docMk/>
            <pc:sldMk cId="12205394" sldId="626"/>
            <ac:spMk id="19" creationId="{9956AAE6-26BA-B093-8D29-4DB342FA4B09}"/>
          </ac:spMkLst>
        </pc:spChg>
        <pc:spChg chg="add del mod">
          <ac:chgData name="Derek Vasquez" userId="7096ac8e-e04a-4039-a9a5-f75cfeabab8e" providerId="ADAL" clId="{5F121314-D5D5-45F5-9C0D-EC73554910C9}" dt="2022-11-11T15:10:47.089" v="3865" actId="478"/>
          <ac:spMkLst>
            <pc:docMk/>
            <pc:sldMk cId="12205394" sldId="626"/>
            <ac:spMk id="27" creationId="{C722C3C1-6B97-E4B9-BC6D-1A9F8A5F1326}"/>
          </ac:spMkLst>
        </pc:spChg>
        <pc:spChg chg="add del mod">
          <ac:chgData name="Derek Vasquez" userId="7096ac8e-e04a-4039-a9a5-f75cfeabab8e" providerId="ADAL" clId="{5F121314-D5D5-45F5-9C0D-EC73554910C9}" dt="2022-11-11T15:10:48.308" v="3866" actId="478"/>
          <ac:spMkLst>
            <pc:docMk/>
            <pc:sldMk cId="12205394" sldId="626"/>
            <ac:spMk id="28" creationId="{0B0040B7-5593-1583-77F4-DF6D253808F1}"/>
          </ac:spMkLst>
        </pc:spChg>
        <pc:spChg chg="add del mod">
          <ac:chgData name="Derek Vasquez" userId="7096ac8e-e04a-4039-a9a5-f75cfeabab8e" providerId="ADAL" clId="{5F121314-D5D5-45F5-9C0D-EC73554910C9}" dt="2022-11-10T19:26:21.034" v="2852" actId="478"/>
          <ac:spMkLst>
            <pc:docMk/>
            <pc:sldMk cId="12205394" sldId="626"/>
            <ac:spMk id="29" creationId="{71585D6B-42F8-CB6A-2562-35935A252435}"/>
          </ac:spMkLst>
        </pc:spChg>
        <pc:spChg chg="add mod">
          <ac:chgData name="Derek Vasquez" userId="7096ac8e-e04a-4039-a9a5-f75cfeabab8e" providerId="ADAL" clId="{5F121314-D5D5-45F5-9C0D-EC73554910C9}" dt="2022-11-11T15:27:22.145" v="4563" actId="1076"/>
          <ac:spMkLst>
            <pc:docMk/>
            <pc:sldMk cId="12205394" sldId="626"/>
            <ac:spMk id="30" creationId="{C9D9F836-9AE1-90E0-61AB-7E7BE3199AFE}"/>
          </ac:spMkLst>
        </pc:spChg>
        <pc:spChg chg="add del mod">
          <ac:chgData name="Derek Vasquez" userId="7096ac8e-e04a-4039-a9a5-f75cfeabab8e" providerId="ADAL" clId="{5F121314-D5D5-45F5-9C0D-EC73554910C9}" dt="2022-11-10T19:22:59.835" v="2851" actId="478"/>
          <ac:spMkLst>
            <pc:docMk/>
            <pc:sldMk cId="12205394" sldId="626"/>
            <ac:spMk id="32" creationId="{E259AF40-E4D2-4B56-D4BF-98A6CC7A9462}"/>
          </ac:spMkLst>
        </pc:spChg>
        <pc:spChg chg="add mod ord">
          <ac:chgData name="Derek Vasquez" userId="7096ac8e-e04a-4039-a9a5-f75cfeabab8e" providerId="ADAL" clId="{5F121314-D5D5-45F5-9C0D-EC73554910C9}" dt="2022-11-11T15:35:42.152" v="4597" actId="166"/>
          <ac:spMkLst>
            <pc:docMk/>
            <pc:sldMk cId="12205394" sldId="626"/>
            <ac:spMk id="34" creationId="{E5DE5025-5C21-26B2-3F11-FA612F2BA7DD}"/>
          </ac:spMkLst>
        </pc:spChg>
        <pc:spChg chg="add del mod">
          <ac:chgData name="Derek Vasquez" userId="7096ac8e-e04a-4039-a9a5-f75cfeabab8e" providerId="ADAL" clId="{5F121314-D5D5-45F5-9C0D-EC73554910C9}" dt="2022-11-11T15:37:13.802" v="4603"/>
          <ac:spMkLst>
            <pc:docMk/>
            <pc:sldMk cId="12205394" sldId="626"/>
            <ac:spMk id="46" creationId="{771E7BE0-C1E9-B8C4-1C25-152A4108054F}"/>
          </ac:spMkLst>
        </pc:spChg>
        <pc:spChg chg="add mod">
          <ac:chgData name="Derek Vasquez" userId="7096ac8e-e04a-4039-a9a5-f75cfeabab8e" providerId="ADAL" clId="{5F121314-D5D5-45F5-9C0D-EC73554910C9}" dt="2022-11-11T15:37:34.810" v="4655" actId="1076"/>
          <ac:spMkLst>
            <pc:docMk/>
            <pc:sldMk cId="12205394" sldId="626"/>
            <ac:spMk id="47" creationId="{D48983E1-CBDB-573C-8A07-414A374FD3F2}"/>
          </ac:spMkLst>
        </pc:spChg>
        <pc:grpChg chg="add del mod">
          <ac:chgData name="Derek Vasquez" userId="7096ac8e-e04a-4039-a9a5-f75cfeabab8e" providerId="ADAL" clId="{5F121314-D5D5-45F5-9C0D-EC73554910C9}" dt="2022-11-07T14:48:35.207" v="1723" actId="165"/>
          <ac:grpSpMkLst>
            <pc:docMk/>
            <pc:sldMk cId="12205394" sldId="626"/>
            <ac:grpSpMk id="22" creationId="{E04B371A-3A0F-A8C4-867C-3EF1C1C00054}"/>
          </ac:grpSpMkLst>
        </pc:grpChg>
        <pc:grpChg chg="add del mod">
          <ac:chgData name="Derek Vasquez" userId="7096ac8e-e04a-4039-a9a5-f75cfeabab8e" providerId="ADAL" clId="{5F121314-D5D5-45F5-9C0D-EC73554910C9}" dt="2022-11-11T15:09:13.830" v="3769" actId="478"/>
          <ac:grpSpMkLst>
            <pc:docMk/>
            <pc:sldMk cId="12205394" sldId="626"/>
            <ac:grpSpMk id="23" creationId="{348E0AEE-2074-177D-7B18-9D3DB381A178}"/>
          </ac:grpSpMkLst>
        </pc:grpChg>
        <pc:grpChg chg="add mod">
          <ac:chgData name="Derek Vasquez" userId="7096ac8e-e04a-4039-a9a5-f75cfeabab8e" providerId="ADAL" clId="{5F121314-D5D5-45F5-9C0D-EC73554910C9}" dt="2022-11-11T15:27:49.104" v="4588" actId="1076"/>
          <ac:grpSpMkLst>
            <pc:docMk/>
            <pc:sldMk cId="12205394" sldId="626"/>
            <ac:grpSpMk id="24" creationId="{0447BF85-BE4A-3A99-BB5C-0A54FE0427A3}"/>
          </ac:grpSpMkLst>
        </pc:grpChg>
        <pc:grpChg chg="add del mod">
          <ac:chgData name="Derek Vasquez" userId="7096ac8e-e04a-4039-a9a5-f75cfeabab8e" providerId="ADAL" clId="{5F121314-D5D5-45F5-9C0D-EC73554910C9}" dt="2022-11-11T15:28:02.979" v="4591" actId="14100"/>
          <ac:grpSpMkLst>
            <pc:docMk/>
            <pc:sldMk cId="12205394" sldId="626"/>
            <ac:grpSpMk id="25" creationId="{BA4DB58D-A681-DD4F-6315-A80E23A8932D}"/>
          </ac:grpSpMkLst>
        </pc:grpChg>
        <pc:grpChg chg="add mod">
          <ac:chgData name="Derek Vasquez" userId="7096ac8e-e04a-4039-a9a5-f75cfeabab8e" providerId="ADAL" clId="{5F121314-D5D5-45F5-9C0D-EC73554910C9}" dt="2022-11-11T20:26:27.208" v="6093" actId="1076"/>
          <ac:grpSpMkLst>
            <pc:docMk/>
            <pc:sldMk cId="12205394" sldId="626"/>
            <ac:grpSpMk id="26" creationId="{3589FF48-E5F8-3230-6AC4-3ABC3214B03B}"/>
          </ac:grpSpMkLst>
        </pc:grpChg>
        <pc:picChg chg="add mod ord topLvl">
          <ac:chgData name="Derek Vasquez" userId="7096ac8e-e04a-4039-a9a5-f75cfeabab8e" providerId="ADAL" clId="{5F121314-D5D5-45F5-9C0D-EC73554910C9}" dt="2022-11-11T20:26:31.348" v="6095" actId="1076"/>
          <ac:picMkLst>
            <pc:docMk/>
            <pc:sldMk cId="12205394" sldId="626"/>
            <ac:picMk id="20" creationId="{74994F8D-A72C-ABEC-F196-14550C30457E}"/>
          </ac:picMkLst>
        </pc:picChg>
        <pc:picChg chg="add mod ord topLvl">
          <ac:chgData name="Derek Vasquez" userId="7096ac8e-e04a-4039-a9a5-f75cfeabab8e" providerId="ADAL" clId="{5F121314-D5D5-45F5-9C0D-EC73554910C9}" dt="2022-11-11T15:27:31.246" v="4564" actId="14100"/>
          <ac:picMkLst>
            <pc:docMk/>
            <pc:sldMk cId="12205394" sldId="626"/>
            <ac:picMk id="21" creationId="{DF99053C-C673-C946-FCC5-1F8462D062FD}"/>
          </ac:picMkLst>
        </pc:picChg>
        <pc:picChg chg="add mod">
          <ac:chgData name="Derek Vasquez" userId="7096ac8e-e04a-4039-a9a5-f75cfeabab8e" providerId="ADAL" clId="{5F121314-D5D5-45F5-9C0D-EC73554910C9}" dt="2022-11-11T15:26:27.406" v="4554" actId="1076"/>
          <ac:picMkLst>
            <pc:docMk/>
            <pc:sldMk cId="12205394" sldId="626"/>
            <ac:picMk id="33" creationId="{1566DE5D-9B1D-D373-525D-B10FF3CB95E0}"/>
          </ac:picMkLst>
        </pc:picChg>
        <pc:picChg chg="add mod ord modCrop">
          <ac:chgData name="Derek Vasquez" userId="7096ac8e-e04a-4039-a9a5-f75cfeabab8e" providerId="ADAL" clId="{5F121314-D5D5-45F5-9C0D-EC73554910C9}" dt="2022-11-11T15:37:07.210" v="4601" actId="1076"/>
          <ac:picMkLst>
            <pc:docMk/>
            <pc:sldMk cId="12205394" sldId="626"/>
            <ac:picMk id="45" creationId="{FC5C6659-CFF3-62D1-F505-1389C3C8ABD6}"/>
          </ac:picMkLst>
        </pc:picChg>
        <pc:cxnChg chg="add mod topLvl">
          <ac:chgData name="Derek Vasquez" userId="7096ac8e-e04a-4039-a9a5-f75cfeabab8e" providerId="ADAL" clId="{5F121314-D5D5-45F5-9C0D-EC73554910C9}" dt="2022-11-11T20:26:49.041" v="6098" actId="14100"/>
          <ac:cxnSpMkLst>
            <pc:docMk/>
            <pc:sldMk cId="12205394" sldId="626"/>
            <ac:cxnSpMk id="6" creationId="{ACCCFAA0-F01A-0B47-2EFB-E060C2A21B0D}"/>
          </ac:cxnSpMkLst>
        </pc:cxnChg>
        <pc:cxnChg chg="add mod topLvl">
          <ac:chgData name="Derek Vasquez" userId="7096ac8e-e04a-4039-a9a5-f75cfeabab8e" providerId="ADAL" clId="{5F121314-D5D5-45F5-9C0D-EC73554910C9}" dt="2022-11-11T15:07:44.222" v="3749" actId="478"/>
          <ac:cxnSpMkLst>
            <pc:docMk/>
            <pc:sldMk cId="12205394" sldId="626"/>
            <ac:cxnSpMk id="9" creationId="{920128B3-D163-D411-7F4B-0DA5642E9AD7}"/>
          </ac:cxnSpMkLst>
        </pc:cxnChg>
        <pc:cxnChg chg="add mod topLvl">
          <ac:chgData name="Derek Vasquez" userId="7096ac8e-e04a-4039-a9a5-f75cfeabab8e" providerId="ADAL" clId="{5F121314-D5D5-45F5-9C0D-EC73554910C9}" dt="2022-11-07T14:50:04.765" v="1729" actId="164"/>
          <ac:cxnSpMkLst>
            <pc:docMk/>
            <pc:sldMk cId="12205394" sldId="626"/>
            <ac:cxnSpMk id="14" creationId="{107443F5-7ED4-92D1-71BD-1124E453237E}"/>
          </ac:cxnSpMkLst>
        </pc:cxnChg>
        <pc:cxnChg chg="add del mod topLvl">
          <ac:chgData name="Derek Vasquez" userId="7096ac8e-e04a-4039-a9a5-f75cfeabab8e" providerId="ADAL" clId="{5F121314-D5D5-45F5-9C0D-EC73554910C9}" dt="2022-11-11T15:09:08.615" v="3766" actId="478"/>
          <ac:cxnSpMkLst>
            <pc:docMk/>
            <pc:sldMk cId="12205394" sldId="626"/>
            <ac:cxnSpMk id="18" creationId="{0F60A561-89E3-F2A7-CA54-3F29D5C908D1}"/>
          </ac:cxnSpMkLst>
        </pc:cxnChg>
        <pc:cxnChg chg="add mod">
          <ac:chgData name="Derek Vasquez" userId="7096ac8e-e04a-4039-a9a5-f75cfeabab8e" providerId="ADAL" clId="{5F121314-D5D5-45F5-9C0D-EC73554910C9}" dt="2022-11-11T15:26:27.406" v="4554" actId="1076"/>
          <ac:cxnSpMkLst>
            <pc:docMk/>
            <pc:sldMk cId="12205394" sldId="626"/>
            <ac:cxnSpMk id="35" creationId="{A28BECAA-1393-FD34-FDFB-A09BFA57325B}"/>
          </ac:cxnSpMkLst>
        </pc:cxnChg>
        <pc:cxnChg chg="add mod">
          <ac:chgData name="Derek Vasquez" userId="7096ac8e-e04a-4039-a9a5-f75cfeabab8e" providerId="ADAL" clId="{5F121314-D5D5-45F5-9C0D-EC73554910C9}" dt="2022-11-11T15:26:27.406" v="4554" actId="1076"/>
          <ac:cxnSpMkLst>
            <pc:docMk/>
            <pc:sldMk cId="12205394" sldId="626"/>
            <ac:cxnSpMk id="38" creationId="{325C79C4-A4E9-B041-2C96-8D6FDB118495}"/>
          </ac:cxnSpMkLst>
        </pc:cxnChg>
        <pc:cxnChg chg="add mod">
          <ac:chgData name="Derek Vasquez" userId="7096ac8e-e04a-4039-a9a5-f75cfeabab8e" providerId="ADAL" clId="{5F121314-D5D5-45F5-9C0D-EC73554910C9}" dt="2022-11-11T15:26:27.406" v="4554" actId="1076"/>
          <ac:cxnSpMkLst>
            <pc:docMk/>
            <pc:sldMk cId="12205394" sldId="626"/>
            <ac:cxnSpMk id="41" creationId="{8D9351F0-70AC-B5C3-C014-DB581A6CA6DA}"/>
          </ac:cxnSpMkLst>
        </pc:cxnChg>
      </pc:sldChg>
      <pc:sldChg chg="addSp delSp modSp new mod addAnim delAnim modAnim">
        <pc:chgData name="Derek Vasquez" userId="7096ac8e-e04a-4039-a9a5-f75cfeabab8e" providerId="ADAL" clId="{5F121314-D5D5-45F5-9C0D-EC73554910C9}" dt="2022-11-11T21:42:53.746" v="6372" actId="478"/>
        <pc:sldMkLst>
          <pc:docMk/>
          <pc:sldMk cId="577985013" sldId="627"/>
        </pc:sldMkLst>
        <pc:spChg chg="del">
          <ac:chgData name="Derek Vasquez" userId="7096ac8e-e04a-4039-a9a5-f75cfeabab8e" providerId="ADAL" clId="{5F121314-D5D5-45F5-9C0D-EC73554910C9}" dt="2022-11-07T14:56:00.793" v="1896" actId="478"/>
          <ac:spMkLst>
            <pc:docMk/>
            <pc:sldMk cId="577985013" sldId="627"/>
            <ac:spMk id="2" creationId="{02F794F4-0C64-599E-FB37-584B36E905DC}"/>
          </ac:spMkLst>
        </pc:spChg>
        <pc:spChg chg="add mod">
          <ac:chgData name="Derek Vasquez" userId="7096ac8e-e04a-4039-a9a5-f75cfeabab8e" providerId="ADAL" clId="{5F121314-D5D5-45F5-9C0D-EC73554910C9}" dt="2022-11-07T14:56:01.272" v="1897"/>
          <ac:spMkLst>
            <pc:docMk/>
            <pc:sldMk cId="577985013" sldId="627"/>
            <ac:spMk id="4" creationId="{9DB4E23C-AD7C-C635-A804-FA00FFEF244F}"/>
          </ac:spMkLst>
        </pc:spChg>
        <pc:spChg chg="add mod">
          <ac:chgData name="Derek Vasquez" userId="7096ac8e-e04a-4039-a9a5-f75cfeabab8e" providerId="ADAL" clId="{5F121314-D5D5-45F5-9C0D-EC73554910C9}" dt="2022-11-07T14:56:01.272" v="1897"/>
          <ac:spMkLst>
            <pc:docMk/>
            <pc:sldMk cId="577985013" sldId="627"/>
            <ac:spMk id="5" creationId="{8EECE72F-CDB6-3519-AFBC-F98B9A1695B6}"/>
          </ac:spMkLst>
        </pc:spChg>
        <pc:spChg chg="add mod">
          <ac:chgData name="Derek Vasquez" userId="7096ac8e-e04a-4039-a9a5-f75cfeabab8e" providerId="ADAL" clId="{5F121314-D5D5-45F5-9C0D-EC73554910C9}" dt="2022-11-07T14:56:01.272" v="1897"/>
          <ac:spMkLst>
            <pc:docMk/>
            <pc:sldMk cId="577985013" sldId="627"/>
            <ac:spMk id="6" creationId="{49D4B90B-6E62-2C19-340B-C4A817C5FFE3}"/>
          </ac:spMkLst>
        </pc:spChg>
        <pc:spChg chg="mod topLvl">
          <ac:chgData name="Derek Vasquez" userId="7096ac8e-e04a-4039-a9a5-f75cfeabab8e" providerId="ADAL" clId="{5F121314-D5D5-45F5-9C0D-EC73554910C9}" dt="2022-11-07T15:20:53.784" v="2025" actId="165"/>
          <ac:spMkLst>
            <pc:docMk/>
            <pc:sldMk cId="577985013" sldId="627"/>
            <ac:spMk id="12" creationId="{176DC15B-10F8-CBD0-7014-BBA4197CB5C0}"/>
          </ac:spMkLst>
        </pc:spChg>
        <pc:spChg chg="mod topLvl">
          <ac:chgData name="Derek Vasquez" userId="7096ac8e-e04a-4039-a9a5-f75cfeabab8e" providerId="ADAL" clId="{5F121314-D5D5-45F5-9C0D-EC73554910C9}" dt="2022-11-07T15:20:43.655" v="2024" actId="165"/>
          <ac:spMkLst>
            <pc:docMk/>
            <pc:sldMk cId="577985013" sldId="627"/>
            <ac:spMk id="17" creationId="{F7052468-D88D-DD9F-0C82-60F663447F19}"/>
          </ac:spMkLst>
        </pc:spChg>
        <pc:spChg chg="add mod">
          <ac:chgData name="Derek Vasquez" userId="7096ac8e-e04a-4039-a9a5-f75cfeabab8e" providerId="ADAL" clId="{5F121314-D5D5-45F5-9C0D-EC73554910C9}" dt="2022-11-07T14:56:01.272" v="1897"/>
          <ac:spMkLst>
            <pc:docMk/>
            <pc:sldMk cId="577985013" sldId="627"/>
            <ac:spMk id="24" creationId="{CA9C1BAF-0447-3F28-FAF5-29061C318C87}"/>
          </ac:spMkLst>
        </pc:spChg>
        <pc:spChg chg="add mod">
          <ac:chgData name="Derek Vasquez" userId="7096ac8e-e04a-4039-a9a5-f75cfeabab8e" providerId="ADAL" clId="{5F121314-D5D5-45F5-9C0D-EC73554910C9}" dt="2022-11-07T14:56:01.272" v="1897"/>
          <ac:spMkLst>
            <pc:docMk/>
            <pc:sldMk cId="577985013" sldId="627"/>
            <ac:spMk id="30" creationId="{88AAC0DB-9F84-16D1-F324-9A9BEABF20B5}"/>
          </ac:spMkLst>
        </pc:spChg>
        <pc:spChg chg="add mod">
          <ac:chgData name="Derek Vasquez" userId="7096ac8e-e04a-4039-a9a5-f75cfeabab8e" providerId="ADAL" clId="{5F121314-D5D5-45F5-9C0D-EC73554910C9}" dt="2022-11-11T21:23:11.320" v="6274" actId="20577"/>
          <ac:spMkLst>
            <pc:docMk/>
            <pc:sldMk cId="577985013" sldId="627"/>
            <ac:spMk id="36" creationId="{E080F4E0-4046-58FF-9494-0981C60A7E41}"/>
          </ac:spMkLst>
        </pc:spChg>
        <pc:grpChg chg="add del mod">
          <ac:chgData name="Derek Vasquez" userId="7096ac8e-e04a-4039-a9a5-f75cfeabab8e" providerId="ADAL" clId="{5F121314-D5D5-45F5-9C0D-EC73554910C9}" dt="2022-11-07T15:20:53.784" v="2025" actId="165"/>
          <ac:grpSpMkLst>
            <pc:docMk/>
            <pc:sldMk cId="577985013" sldId="627"/>
            <ac:grpSpMk id="8" creationId="{665A64A8-EFE7-930F-99B8-AD8DB78FCDE8}"/>
          </ac:grpSpMkLst>
        </pc:grpChg>
        <pc:grpChg chg="add del mod">
          <ac:chgData name="Derek Vasquez" userId="7096ac8e-e04a-4039-a9a5-f75cfeabab8e" providerId="ADAL" clId="{5F121314-D5D5-45F5-9C0D-EC73554910C9}" dt="2022-11-07T15:20:43.655" v="2024" actId="165"/>
          <ac:grpSpMkLst>
            <pc:docMk/>
            <pc:sldMk cId="577985013" sldId="627"/>
            <ac:grpSpMk id="13" creationId="{92AF3A67-D5AE-9297-187A-09287D8DDBA1}"/>
          </ac:grpSpMkLst>
        </pc:grpChg>
        <pc:grpChg chg="add mod">
          <ac:chgData name="Derek Vasquez" userId="7096ac8e-e04a-4039-a9a5-f75cfeabab8e" providerId="ADAL" clId="{5F121314-D5D5-45F5-9C0D-EC73554910C9}" dt="2022-11-07T15:21:02.844" v="2026" actId="164"/>
          <ac:grpSpMkLst>
            <pc:docMk/>
            <pc:sldMk cId="577985013" sldId="627"/>
            <ac:grpSpMk id="18" creationId="{11803136-23B8-6086-064D-479B7F9E3C59}"/>
          </ac:grpSpMkLst>
        </pc:grpChg>
        <pc:grpChg chg="add mod">
          <ac:chgData name="Derek Vasquez" userId="7096ac8e-e04a-4039-a9a5-f75cfeabab8e" providerId="ADAL" clId="{5F121314-D5D5-45F5-9C0D-EC73554910C9}" dt="2022-11-07T15:21:02.844" v="2026" actId="164"/>
          <ac:grpSpMkLst>
            <pc:docMk/>
            <pc:sldMk cId="577985013" sldId="627"/>
            <ac:grpSpMk id="21" creationId="{01DF197F-5D88-E992-6C53-5FF3C6562397}"/>
          </ac:grpSpMkLst>
        </pc:grpChg>
        <pc:grpChg chg="add mod">
          <ac:chgData name="Derek Vasquez" userId="7096ac8e-e04a-4039-a9a5-f75cfeabab8e" providerId="ADAL" clId="{5F121314-D5D5-45F5-9C0D-EC73554910C9}" dt="2022-11-07T15:21:02.844" v="2026" actId="164"/>
          <ac:grpSpMkLst>
            <pc:docMk/>
            <pc:sldMk cId="577985013" sldId="627"/>
            <ac:grpSpMk id="25" creationId="{1755D9D5-E59E-E8B6-0A72-64E9A139499C}"/>
          </ac:grpSpMkLst>
        </pc:grpChg>
        <pc:grpChg chg="add mod">
          <ac:chgData name="Derek Vasquez" userId="7096ac8e-e04a-4039-a9a5-f75cfeabab8e" providerId="ADAL" clId="{5F121314-D5D5-45F5-9C0D-EC73554910C9}" dt="2022-11-07T15:21:02.844" v="2026" actId="164"/>
          <ac:grpSpMkLst>
            <pc:docMk/>
            <pc:sldMk cId="577985013" sldId="627"/>
            <ac:grpSpMk id="34" creationId="{8D710A0E-EABE-7D94-892B-7D2C0BA03C5C}"/>
          </ac:grpSpMkLst>
        </pc:grpChg>
        <pc:picChg chg="add mod">
          <ac:chgData name="Derek Vasquez" userId="7096ac8e-e04a-4039-a9a5-f75cfeabab8e" providerId="ADAL" clId="{5F121314-D5D5-45F5-9C0D-EC73554910C9}" dt="2022-11-07T15:21:02.844" v="2026" actId="164"/>
          <ac:picMkLst>
            <pc:docMk/>
            <pc:sldMk cId="577985013" sldId="627"/>
            <ac:picMk id="7" creationId="{AE6FD048-DBDE-31B5-C57D-A5B0D409B56B}"/>
          </ac:picMkLst>
        </pc:picChg>
        <pc:picChg chg="mod topLvl">
          <ac:chgData name="Derek Vasquez" userId="7096ac8e-e04a-4039-a9a5-f75cfeabab8e" providerId="ADAL" clId="{5F121314-D5D5-45F5-9C0D-EC73554910C9}" dt="2022-11-07T15:21:02.844" v="2026" actId="164"/>
          <ac:picMkLst>
            <pc:docMk/>
            <pc:sldMk cId="577985013" sldId="627"/>
            <ac:picMk id="9" creationId="{86691D1E-91FD-4116-9B67-E3ECED1181B6}"/>
          </ac:picMkLst>
        </pc:picChg>
        <pc:picChg chg="mod topLvl">
          <ac:chgData name="Derek Vasquez" userId="7096ac8e-e04a-4039-a9a5-f75cfeabab8e" providerId="ADAL" clId="{5F121314-D5D5-45F5-9C0D-EC73554910C9}" dt="2022-11-07T15:21:02.844" v="2026" actId="164"/>
          <ac:picMkLst>
            <pc:docMk/>
            <pc:sldMk cId="577985013" sldId="627"/>
            <ac:picMk id="10" creationId="{10E295DF-A2D6-8BD7-C4D7-4A3964B21E1A}"/>
          </ac:picMkLst>
        </pc:picChg>
        <pc:picChg chg="mod topLvl">
          <ac:chgData name="Derek Vasquez" userId="7096ac8e-e04a-4039-a9a5-f75cfeabab8e" providerId="ADAL" clId="{5F121314-D5D5-45F5-9C0D-EC73554910C9}" dt="2022-11-07T15:21:02.844" v="2026" actId="164"/>
          <ac:picMkLst>
            <pc:docMk/>
            <pc:sldMk cId="577985013" sldId="627"/>
            <ac:picMk id="11" creationId="{E9CB2AEE-30A7-3C55-81BE-239F540CC524}"/>
          </ac:picMkLst>
        </pc:picChg>
        <pc:picChg chg="mod topLvl">
          <ac:chgData name="Derek Vasquez" userId="7096ac8e-e04a-4039-a9a5-f75cfeabab8e" providerId="ADAL" clId="{5F121314-D5D5-45F5-9C0D-EC73554910C9}" dt="2022-11-07T15:21:02.844" v="2026" actId="164"/>
          <ac:picMkLst>
            <pc:docMk/>
            <pc:sldMk cId="577985013" sldId="627"/>
            <ac:picMk id="14" creationId="{309C3690-09B0-1684-B69F-8E89F1025D89}"/>
          </ac:picMkLst>
        </pc:picChg>
        <pc:picChg chg="mod topLvl">
          <ac:chgData name="Derek Vasquez" userId="7096ac8e-e04a-4039-a9a5-f75cfeabab8e" providerId="ADAL" clId="{5F121314-D5D5-45F5-9C0D-EC73554910C9}" dt="2022-11-07T15:21:02.844" v="2026" actId="164"/>
          <ac:picMkLst>
            <pc:docMk/>
            <pc:sldMk cId="577985013" sldId="627"/>
            <ac:picMk id="15" creationId="{38EA3043-90BC-7D50-C85E-4F68B63AAD0C}"/>
          </ac:picMkLst>
        </pc:picChg>
        <pc:picChg chg="mod topLvl">
          <ac:chgData name="Derek Vasquez" userId="7096ac8e-e04a-4039-a9a5-f75cfeabab8e" providerId="ADAL" clId="{5F121314-D5D5-45F5-9C0D-EC73554910C9}" dt="2022-11-07T15:21:02.844" v="2026" actId="164"/>
          <ac:picMkLst>
            <pc:docMk/>
            <pc:sldMk cId="577985013" sldId="627"/>
            <ac:picMk id="16" creationId="{03B9F4C5-9D6D-37EE-466A-1F4949AA6E73}"/>
          </ac:picMkLst>
        </pc:picChg>
        <pc:picChg chg="mod">
          <ac:chgData name="Derek Vasquez" userId="7096ac8e-e04a-4039-a9a5-f75cfeabab8e" providerId="ADAL" clId="{5F121314-D5D5-45F5-9C0D-EC73554910C9}" dt="2022-11-07T14:56:01.272" v="1897"/>
          <ac:picMkLst>
            <pc:docMk/>
            <pc:sldMk cId="577985013" sldId="627"/>
            <ac:picMk id="19" creationId="{1F64223C-AA9E-4324-0D41-F68AF975D8A7}"/>
          </ac:picMkLst>
        </pc:picChg>
        <pc:picChg chg="mod">
          <ac:chgData name="Derek Vasquez" userId="7096ac8e-e04a-4039-a9a5-f75cfeabab8e" providerId="ADAL" clId="{5F121314-D5D5-45F5-9C0D-EC73554910C9}" dt="2022-11-07T14:56:01.272" v="1897"/>
          <ac:picMkLst>
            <pc:docMk/>
            <pc:sldMk cId="577985013" sldId="627"/>
            <ac:picMk id="20" creationId="{E96D3223-3CF0-BF25-1F98-03389BE0872B}"/>
          </ac:picMkLst>
        </pc:picChg>
        <pc:picChg chg="mod">
          <ac:chgData name="Derek Vasquez" userId="7096ac8e-e04a-4039-a9a5-f75cfeabab8e" providerId="ADAL" clId="{5F121314-D5D5-45F5-9C0D-EC73554910C9}" dt="2022-11-07T14:56:01.272" v="1897"/>
          <ac:picMkLst>
            <pc:docMk/>
            <pc:sldMk cId="577985013" sldId="627"/>
            <ac:picMk id="22" creationId="{AFEE3941-592C-D432-DAD4-01F235485337}"/>
          </ac:picMkLst>
        </pc:picChg>
        <pc:picChg chg="mod">
          <ac:chgData name="Derek Vasquez" userId="7096ac8e-e04a-4039-a9a5-f75cfeabab8e" providerId="ADAL" clId="{5F121314-D5D5-45F5-9C0D-EC73554910C9}" dt="2022-11-07T14:56:01.272" v="1897"/>
          <ac:picMkLst>
            <pc:docMk/>
            <pc:sldMk cId="577985013" sldId="627"/>
            <ac:picMk id="23" creationId="{D17965AC-6FF5-5B5A-B4FC-FE0F2CD31480}"/>
          </ac:picMkLst>
        </pc:picChg>
        <pc:picChg chg="mod">
          <ac:chgData name="Derek Vasquez" userId="7096ac8e-e04a-4039-a9a5-f75cfeabab8e" providerId="ADAL" clId="{5F121314-D5D5-45F5-9C0D-EC73554910C9}" dt="2022-11-07T14:56:01.272" v="1897"/>
          <ac:picMkLst>
            <pc:docMk/>
            <pc:sldMk cId="577985013" sldId="627"/>
            <ac:picMk id="26" creationId="{1D98518C-85CF-236A-5033-AF0147F5B433}"/>
          </ac:picMkLst>
        </pc:picChg>
        <pc:picChg chg="mod">
          <ac:chgData name="Derek Vasquez" userId="7096ac8e-e04a-4039-a9a5-f75cfeabab8e" providerId="ADAL" clId="{5F121314-D5D5-45F5-9C0D-EC73554910C9}" dt="2022-11-07T14:56:01.272" v="1897"/>
          <ac:picMkLst>
            <pc:docMk/>
            <pc:sldMk cId="577985013" sldId="627"/>
            <ac:picMk id="27" creationId="{5C0FBB59-E8E9-9527-AC11-0616E133F905}"/>
          </ac:picMkLst>
        </pc:picChg>
        <pc:picChg chg="mod">
          <ac:chgData name="Derek Vasquez" userId="7096ac8e-e04a-4039-a9a5-f75cfeabab8e" providerId="ADAL" clId="{5F121314-D5D5-45F5-9C0D-EC73554910C9}" dt="2022-11-07T14:56:01.272" v="1897"/>
          <ac:picMkLst>
            <pc:docMk/>
            <pc:sldMk cId="577985013" sldId="627"/>
            <ac:picMk id="28" creationId="{EFF37506-7308-92A8-083D-06C41842CB5C}"/>
          </ac:picMkLst>
        </pc:picChg>
        <pc:picChg chg="add mod">
          <ac:chgData name="Derek Vasquez" userId="7096ac8e-e04a-4039-a9a5-f75cfeabab8e" providerId="ADAL" clId="{5F121314-D5D5-45F5-9C0D-EC73554910C9}" dt="2022-11-07T15:21:02.844" v="2026" actId="164"/>
          <ac:picMkLst>
            <pc:docMk/>
            <pc:sldMk cId="577985013" sldId="627"/>
            <ac:picMk id="29" creationId="{CC15D210-E43F-6101-1E60-8C7887EFC753}"/>
          </ac:picMkLst>
        </pc:picChg>
        <pc:picChg chg="add del mod modVis">
          <ac:chgData name="Derek Vasquez" userId="7096ac8e-e04a-4039-a9a5-f75cfeabab8e" providerId="ADAL" clId="{5F121314-D5D5-45F5-9C0D-EC73554910C9}" dt="2022-11-11T21:42:52.566" v="6371" actId="478"/>
          <ac:picMkLst>
            <pc:docMk/>
            <pc:sldMk cId="577985013" sldId="627"/>
            <ac:picMk id="31" creationId="{6CFEC22F-D585-22D9-BE42-6AACB440A452}"/>
          </ac:picMkLst>
        </pc:picChg>
        <pc:picChg chg="add del mod modVis">
          <ac:chgData name="Derek Vasquez" userId="7096ac8e-e04a-4039-a9a5-f75cfeabab8e" providerId="ADAL" clId="{5F121314-D5D5-45F5-9C0D-EC73554910C9}" dt="2022-11-11T21:42:53.746" v="6372" actId="478"/>
          <ac:picMkLst>
            <pc:docMk/>
            <pc:sldMk cId="577985013" sldId="627"/>
            <ac:picMk id="32" creationId="{3DE96A51-B204-3CDB-5AA4-92B035BC12A6}"/>
          </ac:picMkLst>
        </pc:picChg>
        <pc:picChg chg="add del mod modVis">
          <ac:chgData name="Derek Vasquez" userId="7096ac8e-e04a-4039-a9a5-f75cfeabab8e" providerId="ADAL" clId="{5F121314-D5D5-45F5-9C0D-EC73554910C9}" dt="2022-11-11T21:42:51.137" v="6369" actId="478"/>
          <ac:picMkLst>
            <pc:docMk/>
            <pc:sldMk cId="577985013" sldId="627"/>
            <ac:picMk id="33" creationId="{AEE67D66-4F19-9455-31E3-9690A51E30EE}"/>
          </ac:picMkLst>
        </pc:picChg>
        <pc:picChg chg="add del mod modVis">
          <ac:chgData name="Derek Vasquez" userId="7096ac8e-e04a-4039-a9a5-f75cfeabab8e" providerId="ADAL" clId="{5F121314-D5D5-45F5-9C0D-EC73554910C9}" dt="2022-11-11T21:42:48.847" v="6368" actId="478"/>
          <ac:picMkLst>
            <pc:docMk/>
            <pc:sldMk cId="577985013" sldId="627"/>
            <ac:picMk id="35" creationId="{7617EE52-51BD-A132-1289-495D68A78B50}"/>
          </ac:picMkLst>
        </pc:picChg>
      </pc:sldChg>
      <pc:sldChg chg="addSp delSp modSp new mod modAnim">
        <pc:chgData name="Derek Vasquez" userId="7096ac8e-e04a-4039-a9a5-f75cfeabab8e" providerId="ADAL" clId="{5F121314-D5D5-45F5-9C0D-EC73554910C9}" dt="2022-11-11T15:50:57.977" v="4987"/>
        <pc:sldMkLst>
          <pc:docMk/>
          <pc:sldMk cId="3411799299" sldId="628"/>
        </pc:sldMkLst>
        <pc:spChg chg="del mod">
          <ac:chgData name="Derek Vasquez" userId="7096ac8e-e04a-4039-a9a5-f75cfeabab8e" providerId="ADAL" clId="{5F121314-D5D5-45F5-9C0D-EC73554910C9}" dt="2022-11-10T19:26:41.194" v="2853" actId="478"/>
          <ac:spMkLst>
            <pc:docMk/>
            <pc:sldMk cId="3411799299" sldId="628"/>
            <ac:spMk id="2" creationId="{64CECE78-40C9-E5E4-AC35-E4FEB94ADD75}"/>
          </ac:spMkLst>
        </pc:spChg>
        <pc:spChg chg="add mod">
          <ac:chgData name="Derek Vasquez" userId="7096ac8e-e04a-4039-a9a5-f75cfeabab8e" providerId="ADAL" clId="{5F121314-D5D5-45F5-9C0D-EC73554910C9}" dt="2022-11-10T19:26:54.435" v="2874" actId="20577"/>
          <ac:spMkLst>
            <pc:docMk/>
            <pc:sldMk cId="3411799299" sldId="628"/>
            <ac:spMk id="4" creationId="{12E2FEC6-2AED-9C52-282B-3546369AFEA2}"/>
          </ac:spMkLst>
        </pc:spChg>
        <pc:spChg chg="add del mod">
          <ac:chgData name="Derek Vasquez" userId="7096ac8e-e04a-4039-a9a5-f75cfeabab8e" providerId="ADAL" clId="{5F121314-D5D5-45F5-9C0D-EC73554910C9}" dt="2022-11-10T19:26:43.130" v="2854" actId="478"/>
          <ac:spMkLst>
            <pc:docMk/>
            <pc:sldMk cId="3411799299" sldId="628"/>
            <ac:spMk id="6" creationId="{5DABE987-92AA-7E45-309B-B0C467878DCC}"/>
          </ac:spMkLst>
        </pc:spChg>
        <pc:spChg chg="add mod">
          <ac:chgData name="Derek Vasquez" userId="7096ac8e-e04a-4039-a9a5-f75cfeabab8e" providerId="ADAL" clId="{5F121314-D5D5-45F5-9C0D-EC73554910C9}" dt="2022-11-11T15:47:21.520" v="4902" actId="1076"/>
          <ac:spMkLst>
            <pc:docMk/>
            <pc:sldMk cId="3411799299" sldId="628"/>
            <ac:spMk id="9" creationId="{5109AE16-49D2-0398-C7B5-39B6294322BC}"/>
          </ac:spMkLst>
        </pc:spChg>
        <pc:spChg chg="add del mod">
          <ac:chgData name="Derek Vasquez" userId="7096ac8e-e04a-4039-a9a5-f75cfeabab8e" providerId="ADAL" clId="{5F121314-D5D5-45F5-9C0D-EC73554910C9}" dt="2022-11-10T19:33:38.786" v="2929"/>
          <ac:spMkLst>
            <pc:docMk/>
            <pc:sldMk cId="3411799299" sldId="628"/>
            <ac:spMk id="10" creationId="{08D7F63C-C24A-5376-B29A-DA6924B083A1}"/>
          </ac:spMkLst>
        </pc:spChg>
        <pc:spChg chg="add mod">
          <ac:chgData name="Derek Vasquez" userId="7096ac8e-e04a-4039-a9a5-f75cfeabab8e" providerId="ADAL" clId="{5F121314-D5D5-45F5-9C0D-EC73554910C9}" dt="2022-11-11T15:47:30.849" v="4906" actId="14100"/>
          <ac:spMkLst>
            <pc:docMk/>
            <pc:sldMk cId="3411799299" sldId="628"/>
            <ac:spMk id="11" creationId="{B1D478B3-BC85-25C5-A2A2-631D6275B5ED}"/>
          </ac:spMkLst>
        </pc:spChg>
        <pc:spChg chg="add mod">
          <ac:chgData name="Derek Vasquez" userId="7096ac8e-e04a-4039-a9a5-f75cfeabab8e" providerId="ADAL" clId="{5F121314-D5D5-45F5-9C0D-EC73554910C9}" dt="2022-11-11T15:47:38.457" v="4908" actId="1076"/>
          <ac:spMkLst>
            <pc:docMk/>
            <pc:sldMk cId="3411799299" sldId="628"/>
            <ac:spMk id="12" creationId="{A258AEA8-E6C0-E514-CBAE-FC1E99897EC4}"/>
          </ac:spMkLst>
        </pc:spChg>
        <pc:spChg chg="add mod">
          <ac:chgData name="Derek Vasquez" userId="7096ac8e-e04a-4039-a9a5-f75cfeabab8e" providerId="ADAL" clId="{5F121314-D5D5-45F5-9C0D-EC73554910C9}" dt="2022-11-11T15:47:48.439" v="4913" actId="14100"/>
          <ac:spMkLst>
            <pc:docMk/>
            <pc:sldMk cId="3411799299" sldId="628"/>
            <ac:spMk id="13" creationId="{6774FD6D-DC39-4E19-9E7C-2D22F0AE963F}"/>
          </ac:spMkLst>
        </pc:spChg>
        <pc:spChg chg="add mod">
          <ac:chgData name="Derek Vasquez" userId="7096ac8e-e04a-4039-a9a5-f75cfeabab8e" providerId="ADAL" clId="{5F121314-D5D5-45F5-9C0D-EC73554910C9}" dt="2022-11-11T15:47:50.528" v="4914" actId="1076"/>
          <ac:spMkLst>
            <pc:docMk/>
            <pc:sldMk cId="3411799299" sldId="628"/>
            <ac:spMk id="14" creationId="{887969BD-3AE3-22BD-620C-28688F291300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27" creationId="{2AF1064C-41DF-EEB2-9B74-88DDF4A4D642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28" creationId="{A0664532-99DC-5620-A9AF-D4E9BF4909F0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29" creationId="{E45CF38E-5A38-46C7-96B6-C7BF5F4C60ED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30" creationId="{A7E28F75-DD01-CC8A-2861-83A92FB3996D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31" creationId="{29477849-9801-2E84-D569-72A901E36EAB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32" creationId="{75B398F1-A510-8949-05C9-1E94475BB38D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33" creationId="{5C4AD4A9-9103-56DC-066C-307C9C7153BA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34" creationId="{8D8F134F-F281-7BD6-4BB7-84089BCD5AF1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35" creationId="{142A5DD6-AD14-DB53-3A42-5B82B230F967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36" creationId="{4560DC92-7D7D-0B90-703E-9AE82FC096BA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37" creationId="{2F5E2D46-3E18-42AA-1313-6783ED100D4C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38" creationId="{90B70A1C-9CEA-EFBC-4558-B7026BC10C27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39" creationId="{F5361676-5753-D25B-C092-05D71F62D9A7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40" creationId="{B8FDDFF4-0489-7AB2-B925-C28B7BC6F965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41" creationId="{340C7BB8-7BFA-94FF-A080-77F1D0D13A90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50" creationId="{83743050-08B6-973A-2700-728E42BFA39C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51" creationId="{4223EA94-B414-C211-AD98-DCBC0F7F0E15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52" creationId="{BC591ADE-D905-275B-0145-1764449BF92B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53" creationId="{93BB6D5E-15F8-769B-BB4D-D18C1B4FADCA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54" creationId="{E95794DB-AF20-F81C-0C0E-E0C9E825612E}"/>
          </ac:spMkLst>
        </pc:spChg>
        <pc:spChg chg="add mod topLvl">
          <ac:chgData name="Derek Vasquez" userId="7096ac8e-e04a-4039-a9a5-f75cfeabab8e" providerId="ADAL" clId="{5F121314-D5D5-45F5-9C0D-EC73554910C9}" dt="2022-11-11T15:50:56.263" v="4986" actId="164"/>
          <ac:spMkLst>
            <pc:docMk/>
            <pc:sldMk cId="3411799299" sldId="628"/>
            <ac:spMk id="55" creationId="{4E1D4EF5-F788-BFEF-F296-080F707A151A}"/>
          </ac:spMkLst>
        </pc:spChg>
        <pc:grpChg chg="add del mod">
          <ac:chgData name="Derek Vasquez" userId="7096ac8e-e04a-4039-a9a5-f75cfeabab8e" providerId="ADAL" clId="{5F121314-D5D5-45F5-9C0D-EC73554910C9}" dt="2022-11-11T15:48:17.057" v="4916" actId="165"/>
          <ac:grpSpMkLst>
            <pc:docMk/>
            <pc:sldMk cId="3411799299" sldId="628"/>
            <ac:grpSpMk id="62" creationId="{2E19153D-0019-72C6-8769-18943ABFF0EA}"/>
          </ac:grpSpMkLst>
        </pc:grpChg>
        <pc:grpChg chg="add mod">
          <ac:chgData name="Derek Vasquez" userId="7096ac8e-e04a-4039-a9a5-f75cfeabab8e" providerId="ADAL" clId="{5F121314-D5D5-45F5-9C0D-EC73554910C9}" dt="2022-11-11T15:50:56.263" v="4986" actId="164"/>
          <ac:grpSpMkLst>
            <pc:docMk/>
            <pc:sldMk cId="3411799299" sldId="628"/>
            <ac:grpSpMk id="81" creationId="{3A6988AC-9B0D-DE1F-158A-4C4C7C0844FA}"/>
          </ac:grpSpMkLst>
        </pc:grpChg>
        <pc:picChg chg="add mod">
          <ac:chgData name="Derek Vasquez" userId="7096ac8e-e04a-4039-a9a5-f75cfeabab8e" providerId="ADAL" clId="{5F121314-D5D5-45F5-9C0D-EC73554910C9}" dt="2022-11-11T15:47:43.664" v="4911" actId="1076"/>
          <ac:picMkLst>
            <pc:docMk/>
            <pc:sldMk cId="3411799299" sldId="628"/>
            <ac:picMk id="8" creationId="{33E3AB9A-0370-9236-F9D7-F3E22782ABFA}"/>
          </ac:picMkLst>
        </pc:picChg>
        <pc:cxnChg chg="add mod">
          <ac:chgData name="Derek Vasquez" userId="7096ac8e-e04a-4039-a9a5-f75cfeabab8e" providerId="ADAL" clId="{5F121314-D5D5-45F5-9C0D-EC73554910C9}" dt="2022-11-11T15:47:23.224" v="4903" actId="14100"/>
          <ac:cxnSpMkLst>
            <pc:docMk/>
            <pc:sldMk cId="3411799299" sldId="628"/>
            <ac:cxnSpMk id="15" creationId="{4808DC09-E355-A761-E330-1DA00CA390C2}"/>
          </ac:cxnSpMkLst>
        </pc:cxnChg>
        <pc:cxnChg chg="add mod">
          <ac:chgData name="Derek Vasquez" userId="7096ac8e-e04a-4039-a9a5-f75cfeabab8e" providerId="ADAL" clId="{5F121314-D5D5-45F5-9C0D-EC73554910C9}" dt="2022-11-11T15:47:34.788" v="4907" actId="14100"/>
          <ac:cxnSpMkLst>
            <pc:docMk/>
            <pc:sldMk cId="3411799299" sldId="628"/>
            <ac:cxnSpMk id="18" creationId="{DD58BA46-276F-C662-3E26-7E33961C94E8}"/>
          </ac:cxnSpMkLst>
        </pc:cxnChg>
        <pc:cxnChg chg="add mod">
          <ac:chgData name="Derek Vasquez" userId="7096ac8e-e04a-4039-a9a5-f75cfeabab8e" providerId="ADAL" clId="{5F121314-D5D5-45F5-9C0D-EC73554910C9}" dt="2022-11-11T15:47:48.439" v="4913" actId="14100"/>
          <ac:cxnSpMkLst>
            <pc:docMk/>
            <pc:sldMk cId="3411799299" sldId="628"/>
            <ac:cxnSpMk id="21" creationId="{552654C3-B6A8-5B47-8959-2B05B0939FDB}"/>
          </ac:cxnSpMkLst>
        </pc:cxnChg>
        <pc:cxnChg chg="add mod">
          <ac:chgData name="Derek Vasquez" userId="7096ac8e-e04a-4039-a9a5-f75cfeabab8e" providerId="ADAL" clId="{5F121314-D5D5-45F5-9C0D-EC73554910C9}" dt="2022-11-11T15:47:41.351" v="4909" actId="14100"/>
          <ac:cxnSpMkLst>
            <pc:docMk/>
            <pc:sldMk cId="3411799299" sldId="628"/>
            <ac:cxnSpMk id="24" creationId="{D8ED1686-0382-605A-2CE0-3F78A86FF45B}"/>
          </ac:cxnSpMkLst>
        </pc:cxnChg>
        <pc:cxnChg chg="add mod topLvl">
          <ac:chgData name="Derek Vasquez" userId="7096ac8e-e04a-4039-a9a5-f75cfeabab8e" providerId="ADAL" clId="{5F121314-D5D5-45F5-9C0D-EC73554910C9}" dt="2022-11-11T15:50:56.263" v="4986" actId="164"/>
          <ac:cxnSpMkLst>
            <pc:docMk/>
            <pc:sldMk cId="3411799299" sldId="628"/>
            <ac:cxnSpMk id="42" creationId="{B98BD892-A569-C068-BAF8-DCF2E0F0835A}"/>
          </ac:cxnSpMkLst>
        </pc:cxnChg>
        <pc:cxnChg chg="add mod topLvl">
          <ac:chgData name="Derek Vasquez" userId="7096ac8e-e04a-4039-a9a5-f75cfeabab8e" providerId="ADAL" clId="{5F121314-D5D5-45F5-9C0D-EC73554910C9}" dt="2022-11-11T15:50:56.263" v="4986" actId="164"/>
          <ac:cxnSpMkLst>
            <pc:docMk/>
            <pc:sldMk cId="3411799299" sldId="628"/>
            <ac:cxnSpMk id="43" creationId="{5C5B45E9-44BC-2DBA-0704-9FFC2910256B}"/>
          </ac:cxnSpMkLst>
        </pc:cxnChg>
        <pc:cxnChg chg="add mod topLvl">
          <ac:chgData name="Derek Vasquez" userId="7096ac8e-e04a-4039-a9a5-f75cfeabab8e" providerId="ADAL" clId="{5F121314-D5D5-45F5-9C0D-EC73554910C9}" dt="2022-11-11T15:50:56.263" v="4986" actId="164"/>
          <ac:cxnSpMkLst>
            <pc:docMk/>
            <pc:sldMk cId="3411799299" sldId="628"/>
            <ac:cxnSpMk id="44" creationId="{11C90CA2-9FD4-A00C-A5A5-09F766FD13ED}"/>
          </ac:cxnSpMkLst>
        </pc:cxnChg>
        <pc:cxnChg chg="add mod topLvl">
          <ac:chgData name="Derek Vasquez" userId="7096ac8e-e04a-4039-a9a5-f75cfeabab8e" providerId="ADAL" clId="{5F121314-D5D5-45F5-9C0D-EC73554910C9}" dt="2022-11-11T15:50:56.263" v="4986" actId="164"/>
          <ac:cxnSpMkLst>
            <pc:docMk/>
            <pc:sldMk cId="3411799299" sldId="628"/>
            <ac:cxnSpMk id="45" creationId="{BFB286F8-B5CB-AA62-6EC7-1CA05A8E7CBD}"/>
          </ac:cxnSpMkLst>
        </pc:cxnChg>
        <pc:cxnChg chg="add mod topLvl">
          <ac:chgData name="Derek Vasquez" userId="7096ac8e-e04a-4039-a9a5-f75cfeabab8e" providerId="ADAL" clId="{5F121314-D5D5-45F5-9C0D-EC73554910C9}" dt="2022-11-11T15:50:56.263" v="4986" actId="164"/>
          <ac:cxnSpMkLst>
            <pc:docMk/>
            <pc:sldMk cId="3411799299" sldId="628"/>
            <ac:cxnSpMk id="46" creationId="{5AEB9768-569C-A2DE-62C8-0F0FA5DA94FB}"/>
          </ac:cxnSpMkLst>
        </pc:cxnChg>
        <pc:cxnChg chg="add mod topLvl">
          <ac:chgData name="Derek Vasquez" userId="7096ac8e-e04a-4039-a9a5-f75cfeabab8e" providerId="ADAL" clId="{5F121314-D5D5-45F5-9C0D-EC73554910C9}" dt="2022-11-11T15:50:56.263" v="4986" actId="164"/>
          <ac:cxnSpMkLst>
            <pc:docMk/>
            <pc:sldMk cId="3411799299" sldId="628"/>
            <ac:cxnSpMk id="47" creationId="{F6CEC519-B545-D4EE-3A25-C9F2C22A0418}"/>
          </ac:cxnSpMkLst>
        </pc:cxnChg>
        <pc:cxnChg chg="add mod topLvl">
          <ac:chgData name="Derek Vasquez" userId="7096ac8e-e04a-4039-a9a5-f75cfeabab8e" providerId="ADAL" clId="{5F121314-D5D5-45F5-9C0D-EC73554910C9}" dt="2022-11-11T15:50:56.263" v="4986" actId="164"/>
          <ac:cxnSpMkLst>
            <pc:docMk/>
            <pc:sldMk cId="3411799299" sldId="628"/>
            <ac:cxnSpMk id="48" creationId="{B6D8166D-11B0-3530-3AB0-FDCDDB262969}"/>
          </ac:cxnSpMkLst>
        </pc:cxnChg>
        <pc:cxnChg chg="add mod topLvl">
          <ac:chgData name="Derek Vasquez" userId="7096ac8e-e04a-4039-a9a5-f75cfeabab8e" providerId="ADAL" clId="{5F121314-D5D5-45F5-9C0D-EC73554910C9}" dt="2022-11-11T15:50:56.263" v="4986" actId="164"/>
          <ac:cxnSpMkLst>
            <pc:docMk/>
            <pc:sldMk cId="3411799299" sldId="628"/>
            <ac:cxnSpMk id="49" creationId="{8D966B8C-46FA-243E-105A-6EEBA2B5225C}"/>
          </ac:cxnSpMkLst>
        </pc:cxnChg>
        <pc:cxnChg chg="add mod topLvl">
          <ac:chgData name="Derek Vasquez" userId="7096ac8e-e04a-4039-a9a5-f75cfeabab8e" providerId="ADAL" clId="{5F121314-D5D5-45F5-9C0D-EC73554910C9}" dt="2022-11-11T15:50:56.263" v="4986" actId="164"/>
          <ac:cxnSpMkLst>
            <pc:docMk/>
            <pc:sldMk cId="3411799299" sldId="628"/>
            <ac:cxnSpMk id="56" creationId="{58B55C04-7A46-C983-F1D0-47895C38B1E6}"/>
          </ac:cxnSpMkLst>
        </pc:cxnChg>
        <pc:cxnChg chg="add mod topLvl">
          <ac:chgData name="Derek Vasquez" userId="7096ac8e-e04a-4039-a9a5-f75cfeabab8e" providerId="ADAL" clId="{5F121314-D5D5-45F5-9C0D-EC73554910C9}" dt="2022-11-11T15:50:56.263" v="4986" actId="164"/>
          <ac:cxnSpMkLst>
            <pc:docMk/>
            <pc:sldMk cId="3411799299" sldId="628"/>
            <ac:cxnSpMk id="57" creationId="{8DFFE792-4142-0123-7109-947FEB3FB441}"/>
          </ac:cxnSpMkLst>
        </pc:cxnChg>
        <pc:cxnChg chg="add mod topLvl">
          <ac:chgData name="Derek Vasquez" userId="7096ac8e-e04a-4039-a9a5-f75cfeabab8e" providerId="ADAL" clId="{5F121314-D5D5-45F5-9C0D-EC73554910C9}" dt="2022-11-11T15:50:56.263" v="4986" actId="164"/>
          <ac:cxnSpMkLst>
            <pc:docMk/>
            <pc:sldMk cId="3411799299" sldId="628"/>
            <ac:cxnSpMk id="58" creationId="{5621AFF0-AA53-3BD3-714F-B6A02780D6F6}"/>
          </ac:cxnSpMkLst>
        </pc:cxnChg>
      </pc:sldChg>
      <pc:sldChg chg="addSp delSp modSp new mod modAnim">
        <pc:chgData name="Derek Vasquez" userId="7096ac8e-e04a-4039-a9a5-f75cfeabab8e" providerId="ADAL" clId="{5F121314-D5D5-45F5-9C0D-EC73554910C9}" dt="2022-11-11T16:43:42.922" v="5808" actId="2711"/>
        <pc:sldMkLst>
          <pc:docMk/>
          <pc:sldMk cId="30828447" sldId="629"/>
        </pc:sldMkLst>
        <pc:spChg chg="del mod">
          <ac:chgData name="Derek Vasquez" userId="7096ac8e-e04a-4039-a9a5-f75cfeabab8e" providerId="ADAL" clId="{5F121314-D5D5-45F5-9C0D-EC73554910C9}" dt="2022-11-10T19:38:56.430" v="3075" actId="478"/>
          <ac:spMkLst>
            <pc:docMk/>
            <pc:sldMk cId="30828447" sldId="629"/>
            <ac:spMk id="2" creationId="{2233ABF8-D69D-0408-1EC2-29623233BE34}"/>
          </ac:spMkLst>
        </pc:spChg>
        <pc:spChg chg="add mod">
          <ac:chgData name="Derek Vasquez" userId="7096ac8e-e04a-4039-a9a5-f75cfeabab8e" providerId="ADAL" clId="{5F121314-D5D5-45F5-9C0D-EC73554910C9}" dt="2022-11-11T16:07:40.345" v="5388" actId="20577"/>
          <ac:spMkLst>
            <pc:docMk/>
            <pc:sldMk cId="30828447" sldId="629"/>
            <ac:spMk id="4" creationId="{E26D14A7-884B-5F29-B92E-A2204482B893}"/>
          </ac:spMkLst>
        </pc:spChg>
        <pc:spChg chg="add mod">
          <ac:chgData name="Derek Vasquez" userId="7096ac8e-e04a-4039-a9a5-f75cfeabab8e" providerId="ADAL" clId="{5F121314-D5D5-45F5-9C0D-EC73554910C9}" dt="2022-11-11T16:43:42.922" v="5808" actId="2711"/>
          <ac:spMkLst>
            <pc:docMk/>
            <pc:sldMk cId="30828447" sldId="629"/>
            <ac:spMk id="7" creationId="{815B268B-54DA-800F-0B24-E449ED50AEDC}"/>
          </ac:spMkLst>
        </pc:spChg>
        <pc:spChg chg="add mod">
          <ac:chgData name="Derek Vasquez" userId="7096ac8e-e04a-4039-a9a5-f75cfeabab8e" providerId="ADAL" clId="{5F121314-D5D5-45F5-9C0D-EC73554910C9}" dt="2022-11-11T16:43:33.577" v="5807" actId="2711"/>
          <ac:spMkLst>
            <pc:docMk/>
            <pc:sldMk cId="30828447" sldId="629"/>
            <ac:spMk id="10" creationId="{469E3AF9-5DA4-6A53-6F4C-C580D8CF8671}"/>
          </ac:spMkLst>
        </pc:spChg>
        <pc:spChg chg="add mod">
          <ac:chgData name="Derek Vasquez" userId="7096ac8e-e04a-4039-a9a5-f75cfeabab8e" providerId="ADAL" clId="{5F121314-D5D5-45F5-9C0D-EC73554910C9}" dt="2022-11-11T16:43:33.577" v="5807" actId="2711"/>
          <ac:spMkLst>
            <pc:docMk/>
            <pc:sldMk cId="30828447" sldId="629"/>
            <ac:spMk id="11" creationId="{F217D7F9-6516-58F2-D77C-EE75BE207EB1}"/>
          </ac:spMkLst>
        </pc:spChg>
        <pc:spChg chg="add mod">
          <ac:chgData name="Derek Vasquez" userId="7096ac8e-e04a-4039-a9a5-f75cfeabab8e" providerId="ADAL" clId="{5F121314-D5D5-45F5-9C0D-EC73554910C9}" dt="2022-11-11T16:43:33.577" v="5807" actId="2711"/>
          <ac:spMkLst>
            <pc:docMk/>
            <pc:sldMk cId="30828447" sldId="629"/>
            <ac:spMk id="12" creationId="{07AFD536-3CF0-D9E2-58B7-76E9358237A4}"/>
          </ac:spMkLst>
        </pc:spChg>
        <pc:spChg chg="add mod">
          <ac:chgData name="Derek Vasquez" userId="7096ac8e-e04a-4039-a9a5-f75cfeabab8e" providerId="ADAL" clId="{5F121314-D5D5-45F5-9C0D-EC73554910C9}" dt="2022-11-11T16:43:33.577" v="5807" actId="2711"/>
          <ac:spMkLst>
            <pc:docMk/>
            <pc:sldMk cId="30828447" sldId="629"/>
            <ac:spMk id="13" creationId="{2F14C197-62B4-2FA0-7992-73922C92D6E6}"/>
          </ac:spMkLst>
        </pc:spChg>
        <pc:spChg chg="add mod">
          <ac:chgData name="Derek Vasquez" userId="7096ac8e-e04a-4039-a9a5-f75cfeabab8e" providerId="ADAL" clId="{5F121314-D5D5-45F5-9C0D-EC73554910C9}" dt="2022-11-11T16:43:33.577" v="5807" actId="2711"/>
          <ac:spMkLst>
            <pc:docMk/>
            <pc:sldMk cId="30828447" sldId="629"/>
            <ac:spMk id="14" creationId="{0E8FFFBF-F6D8-80FE-6C78-EADC6C818A84}"/>
          </ac:spMkLst>
        </pc:spChg>
        <pc:spChg chg="add mod">
          <ac:chgData name="Derek Vasquez" userId="7096ac8e-e04a-4039-a9a5-f75cfeabab8e" providerId="ADAL" clId="{5F121314-D5D5-45F5-9C0D-EC73554910C9}" dt="2022-11-11T16:43:33.577" v="5807" actId="2711"/>
          <ac:spMkLst>
            <pc:docMk/>
            <pc:sldMk cId="30828447" sldId="629"/>
            <ac:spMk id="15" creationId="{54450D7A-FDCF-E6C2-CB2D-66F952E1A51D}"/>
          </ac:spMkLst>
        </pc:spChg>
        <pc:spChg chg="add mod">
          <ac:chgData name="Derek Vasquez" userId="7096ac8e-e04a-4039-a9a5-f75cfeabab8e" providerId="ADAL" clId="{5F121314-D5D5-45F5-9C0D-EC73554910C9}" dt="2022-11-11T16:43:33.577" v="5807" actId="2711"/>
          <ac:spMkLst>
            <pc:docMk/>
            <pc:sldMk cId="30828447" sldId="629"/>
            <ac:spMk id="16" creationId="{A23793CE-4C76-0F2A-2B64-90371CC1C413}"/>
          </ac:spMkLst>
        </pc:spChg>
        <pc:spChg chg="add mod">
          <ac:chgData name="Derek Vasquez" userId="7096ac8e-e04a-4039-a9a5-f75cfeabab8e" providerId="ADAL" clId="{5F121314-D5D5-45F5-9C0D-EC73554910C9}" dt="2022-11-11T16:43:33.577" v="5807" actId="2711"/>
          <ac:spMkLst>
            <pc:docMk/>
            <pc:sldMk cId="30828447" sldId="629"/>
            <ac:spMk id="23" creationId="{FFA3D4E5-D45A-4482-7239-B1387552732C}"/>
          </ac:spMkLst>
        </pc:spChg>
        <pc:graphicFrameChg chg="add mod">
          <ac:chgData name="Derek Vasquez" userId="7096ac8e-e04a-4039-a9a5-f75cfeabab8e" providerId="ADAL" clId="{5F121314-D5D5-45F5-9C0D-EC73554910C9}" dt="2022-11-11T16:24:14.767" v="5447" actId="1076"/>
          <ac:graphicFrameMkLst>
            <pc:docMk/>
            <pc:sldMk cId="30828447" sldId="629"/>
            <ac:graphicFrameMk id="6" creationId="{A9253385-A76C-11C5-175F-FEC308D35870}"/>
          </ac:graphicFrameMkLst>
        </pc:graphicFrameChg>
        <pc:graphicFrameChg chg="add del mod">
          <ac:chgData name="Derek Vasquez" userId="7096ac8e-e04a-4039-a9a5-f75cfeabab8e" providerId="ADAL" clId="{5F121314-D5D5-45F5-9C0D-EC73554910C9}" dt="2022-11-11T16:25:02.745" v="5451" actId="478"/>
          <ac:graphicFrameMkLst>
            <pc:docMk/>
            <pc:sldMk cId="30828447" sldId="629"/>
            <ac:graphicFrameMk id="8" creationId="{66551074-10A7-761C-DAA6-75711226DDEC}"/>
          </ac:graphicFrameMkLst>
        </pc:graphicFrameChg>
        <pc:picChg chg="add mod modCrop">
          <ac:chgData name="Derek Vasquez" userId="7096ac8e-e04a-4039-a9a5-f75cfeabab8e" providerId="ADAL" clId="{5F121314-D5D5-45F5-9C0D-EC73554910C9}" dt="2022-11-11T16:27:01.626" v="5510" actId="1035"/>
          <ac:picMkLst>
            <pc:docMk/>
            <pc:sldMk cId="30828447" sldId="629"/>
            <ac:picMk id="5" creationId="{A9980B62-3C21-BB5B-32BE-DF14315B7A55}"/>
          </ac:picMkLst>
        </pc:picChg>
        <pc:picChg chg="add mod modCrop">
          <ac:chgData name="Derek Vasquez" userId="7096ac8e-e04a-4039-a9a5-f75cfeabab8e" providerId="ADAL" clId="{5F121314-D5D5-45F5-9C0D-EC73554910C9}" dt="2022-11-11T16:27:01.626" v="5510" actId="1035"/>
          <ac:picMkLst>
            <pc:docMk/>
            <pc:sldMk cId="30828447" sldId="629"/>
            <ac:picMk id="9" creationId="{E7BE2D09-6E0D-5F02-156B-BDA43BB4A0F2}"/>
          </ac:picMkLst>
        </pc:picChg>
        <pc:cxnChg chg="add mod">
          <ac:chgData name="Derek Vasquez" userId="7096ac8e-e04a-4039-a9a5-f75cfeabab8e" providerId="ADAL" clId="{5F121314-D5D5-45F5-9C0D-EC73554910C9}" dt="2022-11-11T16:43:33.577" v="5807" actId="2711"/>
          <ac:cxnSpMkLst>
            <pc:docMk/>
            <pc:sldMk cId="30828447" sldId="629"/>
            <ac:cxnSpMk id="17" creationId="{D72BCDE4-8388-05A5-A436-F8445AFB28EC}"/>
          </ac:cxnSpMkLst>
        </pc:cxnChg>
        <pc:cxnChg chg="add mod">
          <ac:chgData name="Derek Vasquez" userId="7096ac8e-e04a-4039-a9a5-f75cfeabab8e" providerId="ADAL" clId="{5F121314-D5D5-45F5-9C0D-EC73554910C9}" dt="2022-11-11T16:43:33.577" v="5807" actId="2711"/>
          <ac:cxnSpMkLst>
            <pc:docMk/>
            <pc:sldMk cId="30828447" sldId="629"/>
            <ac:cxnSpMk id="20" creationId="{3FD9947F-C0D3-3FD9-6530-B7922A900871}"/>
          </ac:cxnSpMkLst>
        </pc:cxnChg>
        <pc:cxnChg chg="add mod">
          <ac:chgData name="Derek Vasquez" userId="7096ac8e-e04a-4039-a9a5-f75cfeabab8e" providerId="ADAL" clId="{5F121314-D5D5-45F5-9C0D-EC73554910C9}" dt="2022-11-11T16:31:44.583" v="5654" actId="14100"/>
          <ac:cxnSpMkLst>
            <pc:docMk/>
            <pc:sldMk cId="30828447" sldId="629"/>
            <ac:cxnSpMk id="24" creationId="{5B22512D-23F0-4303-4829-FA20A9F296A4}"/>
          </ac:cxnSpMkLst>
        </pc:cxnChg>
        <pc:cxnChg chg="add mod">
          <ac:chgData name="Derek Vasquez" userId="7096ac8e-e04a-4039-a9a5-f75cfeabab8e" providerId="ADAL" clId="{5F121314-D5D5-45F5-9C0D-EC73554910C9}" dt="2022-11-11T16:31:50.383" v="5657" actId="14100"/>
          <ac:cxnSpMkLst>
            <pc:docMk/>
            <pc:sldMk cId="30828447" sldId="629"/>
            <ac:cxnSpMk id="27" creationId="{0B463FFB-6C3D-F07B-1BD7-93775FAE1C32}"/>
          </ac:cxnSpMkLst>
        </pc:cxnChg>
        <pc:cxnChg chg="add mod">
          <ac:chgData name="Derek Vasquez" userId="7096ac8e-e04a-4039-a9a5-f75cfeabab8e" providerId="ADAL" clId="{5F121314-D5D5-45F5-9C0D-EC73554910C9}" dt="2022-11-11T16:31:55.846" v="5660" actId="14100"/>
          <ac:cxnSpMkLst>
            <pc:docMk/>
            <pc:sldMk cId="30828447" sldId="629"/>
            <ac:cxnSpMk id="30" creationId="{EA0E894C-E998-0CF3-7FD6-FB8CCB38460C}"/>
          </ac:cxnSpMkLst>
        </pc:cxnChg>
        <pc:cxnChg chg="add mod">
          <ac:chgData name="Derek Vasquez" userId="7096ac8e-e04a-4039-a9a5-f75cfeabab8e" providerId="ADAL" clId="{5F121314-D5D5-45F5-9C0D-EC73554910C9}" dt="2022-11-11T16:32:02.849" v="5663" actId="14100"/>
          <ac:cxnSpMkLst>
            <pc:docMk/>
            <pc:sldMk cId="30828447" sldId="629"/>
            <ac:cxnSpMk id="33" creationId="{8469ED39-9F87-6633-68F4-A26A0DA96CA4}"/>
          </ac:cxnSpMkLst>
        </pc:cxnChg>
      </pc:sldChg>
      <pc:sldChg chg="addSp delSp modSp new mod modAnim">
        <pc:chgData name="Derek Vasquez" userId="7096ac8e-e04a-4039-a9a5-f75cfeabab8e" providerId="ADAL" clId="{5F121314-D5D5-45F5-9C0D-EC73554910C9}" dt="2022-11-11T21:46:40.399" v="6380" actId="14100"/>
        <pc:sldMkLst>
          <pc:docMk/>
          <pc:sldMk cId="3614997632" sldId="630"/>
        </pc:sldMkLst>
        <pc:spChg chg="del mod">
          <ac:chgData name="Derek Vasquez" userId="7096ac8e-e04a-4039-a9a5-f75cfeabab8e" providerId="ADAL" clId="{5F121314-D5D5-45F5-9C0D-EC73554910C9}" dt="2022-11-10T19:39:49.644" v="3087" actId="478"/>
          <ac:spMkLst>
            <pc:docMk/>
            <pc:sldMk cId="3614997632" sldId="630"/>
            <ac:spMk id="2" creationId="{D8F89CA5-021B-4608-30D6-BBF7E2A52D3B}"/>
          </ac:spMkLst>
        </pc:spChg>
        <pc:spChg chg="add mod">
          <ac:chgData name="Derek Vasquez" userId="7096ac8e-e04a-4039-a9a5-f75cfeabab8e" providerId="ADAL" clId="{5F121314-D5D5-45F5-9C0D-EC73554910C9}" dt="2022-11-11T16:35:43.185" v="5707" actId="20577"/>
          <ac:spMkLst>
            <pc:docMk/>
            <pc:sldMk cId="3614997632" sldId="630"/>
            <ac:spMk id="4" creationId="{7F76B003-B13E-672A-8D4C-ACA88416BA50}"/>
          </ac:spMkLst>
        </pc:spChg>
        <pc:spChg chg="add mod">
          <ac:chgData name="Derek Vasquez" userId="7096ac8e-e04a-4039-a9a5-f75cfeabab8e" providerId="ADAL" clId="{5F121314-D5D5-45F5-9C0D-EC73554910C9}" dt="2022-11-11T16:43:48.866" v="5809" actId="2711"/>
          <ac:spMkLst>
            <pc:docMk/>
            <pc:sldMk cId="3614997632" sldId="630"/>
            <ac:spMk id="8" creationId="{E4F8C754-9DE0-1251-8687-E6F0AA0136D6}"/>
          </ac:spMkLst>
        </pc:spChg>
        <pc:spChg chg="add mod">
          <ac:chgData name="Derek Vasquez" userId="7096ac8e-e04a-4039-a9a5-f75cfeabab8e" providerId="ADAL" clId="{5F121314-D5D5-45F5-9C0D-EC73554910C9}" dt="2022-11-11T16:44:21.183" v="5848" actId="2711"/>
          <ac:spMkLst>
            <pc:docMk/>
            <pc:sldMk cId="3614997632" sldId="630"/>
            <ac:spMk id="10" creationId="{E0F2D605-AE71-385F-72CF-60B02E97E26D}"/>
          </ac:spMkLst>
        </pc:spChg>
        <pc:spChg chg="add mod">
          <ac:chgData name="Derek Vasquez" userId="7096ac8e-e04a-4039-a9a5-f75cfeabab8e" providerId="ADAL" clId="{5F121314-D5D5-45F5-9C0D-EC73554910C9}" dt="2022-11-11T16:45:20.359" v="5890" actId="20577"/>
          <ac:spMkLst>
            <pc:docMk/>
            <pc:sldMk cId="3614997632" sldId="630"/>
            <ac:spMk id="12" creationId="{F18103EF-F1CD-44BC-5E8A-34138FB65648}"/>
          </ac:spMkLst>
        </pc:spChg>
        <pc:spChg chg="add mod">
          <ac:chgData name="Derek Vasquez" userId="7096ac8e-e04a-4039-a9a5-f75cfeabab8e" providerId="ADAL" clId="{5F121314-D5D5-45F5-9C0D-EC73554910C9}" dt="2022-11-11T16:46:48.792" v="5969" actId="1076"/>
          <ac:spMkLst>
            <pc:docMk/>
            <pc:sldMk cId="3614997632" sldId="630"/>
            <ac:spMk id="13" creationId="{1ABC49CB-2208-C3AE-D234-9B32D167465D}"/>
          </ac:spMkLst>
        </pc:spChg>
        <pc:spChg chg="add mod">
          <ac:chgData name="Derek Vasquez" userId="7096ac8e-e04a-4039-a9a5-f75cfeabab8e" providerId="ADAL" clId="{5F121314-D5D5-45F5-9C0D-EC73554910C9}" dt="2022-11-11T16:47:34.388" v="5996" actId="14100"/>
          <ac:spMkLst>
            <pc:docMk/>
            <pc:sldMk cId="3614997632" sldId="630"/>
            <ac:spMk id="22" creationId="{A136B91E-D29E-BC64-B178-C6DF5DE9CBCF}"/>
          </ac:spMkLst>
        </pc:spChg>
        <pc:spChg chg="add mod">
          <ac:chgData name="Derek Vasquez" userId="7096ac8e-e04a-4039-a9a5-f75cfeabab8e" providerId="ADAL" clId="{5F121314-D5D5-45F5-9C0D-EC73554910C9}" dt="2022-11-11T16:47:44.990" v="6011" actId="14100"/>
          <ac:spMkLst>
            <pc:docMk/>
            <pc:sldMk cId="3614997632" sldId="630"/>
            <ac:spMk id="23" creationId="{126589F4-1F26-C80D-9106-0168F378781F}"/>
          </ac:spMkLst>
        </pc:spChg>
        <pc:graphicFrameChg chg="del">
          <ac:chgData name="Derek Vasquez" userId="7096ac8e-e04a-4039-a9a5-f75cfeabab8e" providerId="ADAL" clId="{5F121314-D5D5-45F5-9C0D-EC73554910C9}" dt="2022-11-11T16:13:32.780" v="5392" actId="478"/>
          <ac:graphicFrameMkLst>
            <pc:docMk/>
            <pc:sldMk cId="3614997632" sldId="630"/>
            <ac:graphicFrameMk id="6" creationId="{8AABE0C4-9C58-3CFE-D17D-24487B7B4620}"/>
          </ac:graphicFrameMkLst>
        </pc:graphicFrameChg>
        <pc:graphicFrameChg chg="mod">
          <ac:chgData name="Derek Vasquez" userId="7096ac8e-e04a-4039-a9a5-f75cfeabab8e" providerId="ADAL" clId="{5F121314-D5D5-45F5-9C0D-EC73554910C9}" dt="2022-11-11T16:47:51.162" v="6015" actId="1076"/>
          <ac:graphicFrameMkLst>
            <pc:docMk/>
            <pc:sldMk cId="3614997632" sldId="630"/>
            <ac:graphicFrameMk id="7" creationId="{B00DD62C-1717-FC5A-1320-29F08049DCDB}"/>
          </ac:graphicFrameMkLst>
        </pc:graphicFrameChg>
        <pc:picChg chg="add mod modCrop">
          <ac:chgData name="Derek Vasquez" userId="7096ac8e-e04a-4039-a9a5-f75cfeabab8e" providerId="ADAL" clId="{5F121314-D5D5-45F5-9C0D-EC73554910C9}" dt="2022-11-11T16:44:44.717" v="5852" actId="732"/>
          <ac:picMkLst>
            <pc:docMk/>
            <pc:sldMk cId="3614997632" sldId="630"/>
            <ac:picMk id="5" creationId="{9131E949-0B61-EC86-7484-A49D73D15774}"/>
          </ac:picMkLst>
        </pc:picChg>
        <pc:picChg chg="del mod">
          <ac:chgData name="Derek Vasquez" userId="7096ac8e-e04a-4039-a9a5-f75cfeabab8e" providerId="ADAL" clId="{5F121314-D5D5-45F5-9C0D-EC73554910C9}" dt="2022-11-11T21:46:30.594" v="6375" actId="478"/>
          <ac:picMkLst>
            <pc:docMk/>
            <pc:sldMk cId="3614997632" sldId="630"/>
            <ac:picMk id="6" creationId="{670F7B9F-C0C3-CBBB-4D6C-19188B37D968}"/>
          </ac:picMkLst>
        </pc:picChg>
        <pc:picChg chg="add mod">
          <ac:chgData name="Derek Vasquez" userId="7096ac8e-e04a-4039-a9a5-f75cfeabab8e" providerId="ADAL" clId="{5F121314-D5D5-45F5-9C0D-EC73554910C9}" dt="2022-11-11T16:42:48.611" v="5800" actId="1076"/>
          <ac:picMkLst>
            <pc:docMk/>
            <pc:sldMk cId="3614997632" sldId="630"/>
            <ac:picMk id="9" creationId="{9223B80A-F6AF-8DE3-32AD-EE37B0DE472B}"/>
          </ac:picMkLst>
        </pc:picChg>
        <pc:picChg chg="add mod modCrop">
          <ac:chgData name="Derek Vasquez" userId="7096ac8e-e04a-4039-a9a5-f75cfeabab8e" providerId="ADAL" clId="{5F121314-D5D5-45F5-9C0D-EC73554910C9}" dt="2022-11-11T16:44:59.710" v="5854" actId="1076"/>
          <ac:picMkLst>
            <pc:docMk/>
            <pc:sldMk cId="3614997632" sldId="630"/>
            <ac:picMk id="11" creationId="{75C67471-9D62-8010-99CA-A26327BA1E1C}"/>
          </ac:picMkLst>
        </pc:picChg>
        <pc:cxnChg chg="add mod">
          <ac:chgData name="Derek Vasquez" userId="7096ac8e-e04a-4039-a9a5-f75cfeabab8e" providerId="ADAL" clId="{5F121314-D5D5-45F5-9C0D-EC73554910C9}" dt="2022-11-11T21:46:40.399" v="6380" actId="14100"/>
          <ac:cxnSpMkLst>
            <pc:docMk/>
            <pc:sldMk cId="3614997632" sldId="630"/>
            <ac:cxnSpMk id="2" creationId="{5C8A1B83-900A-25EF-FE83-15627D3463AE}"/>
          </ac:cxnSpMkLst>
        </pc:cxnChg>
        <pc:cxnChg chg="add mod">
          <ac:chgData name="Derek Vasquez" userId="7096ac8e-e04a-4039-a9a5-f75cfeabab8e" providerId="ADAL" clId="{5F121314-D5D5-45F5-9C0D-EC73554910C9}" dt="2022-11-11T16:47:01.621" v="5973" actId="14100"/>
          <ac:cxnSpMkLst>
            <pc:docMk/>
            <pc:sldMk cId="3614997632" sldId="630"/>
            <ac:cxnSpMk id="14" creationId="{9FAFFFA2-284F-BA39-7CB7-24EE6E228239}"/>
          </ac:cxnSpMkLst>
        </pc:cxnChg>
        <pc:cxnChg chg="add del mod">
          <ac:chgData name="Derek Vasquez" userId="7096ac8e-e04a-4039-a9a5-f75cfeabab8e" providerId="ADAL" clId="{5F121314-D5D5-45F5-9C0D-EC73554910C9}" dt="2022-11-11T16:47:03.671" v="5975"/>
          <ac:cxnSpMkLst>
            <pc:docMk/>
            <pc:sldMk cId="3614997632" sldId="630"/>
            <ac:cxnSpMk id="17" creationId="{49E08326-1AF9-4B2C-C82D-2ACF0F10F0C6}"/>
          </ac:cxnSpMkLst>
        </pc:cxnChg>
        <pc:cxnChg chg="add mod">
          <ac:chgData name="Derek Vasquez" userId="7096ac8e-e04a-4039-a9a5-f75cfeabab8e" providerId="ADAL" clId="{5F121314-D5D5-45F5-9C0D-EC73554910C9}" dt="2022-11-11T16:47:10.430" v="5978" actId="14100"/>
          <ac:cxnSpMkLst>
            <pc:docMk/>
            <pc:sldMk cId="3614997632" sldId="630"/>
            <ac:cxnSpMk id="18" creationId="{CE83C488-FF55-C416-DAC3-D29E3E00E3B7}"/>
          </ac:cxnSpMkLst>
        </pc:cxnChg>
        <pc:cxnChg chg="add del mod">
          <ac:chgData name="Derek Vasquez" userId="7096ac8e-e04a-4039-a9a5-f75cfeabab8e" providerId="ADAL" clId="{5F121314-D5D5-45F5-9C0D-EC73554910C9}" dt="2022-11-11T16:47:17.709" v="5980"/>
          <ac:cxnSpMkLst>
            <pc:docMk/>
            <pc:sldMk cId="3614997632" sldId="630"/>
            <ac:cxnSpMk id="21" creationId="{229AAFAB-624D-9428-BC7F-FD489E74F451}"/>
          </ac:cxnSpMkLst>
        </pc:cxnChg>
        <pc:cxnChg chg="add mod">
          <ac:chgData name="Derek Vasquez" userId="7096ac8e-e04a-4039-a9a5-f75cfeabab8e" providerId="ADAL" clId="{5F121314-D5D5-45F5-9C0D-EC73554910C9}" dt="2022-11-11T16:47:54.316" v="6016" actId="14100"/>
          <ac:cxnSpMkLst>
            <pc:docMk/>
            <pc:sldMk cId="3614997632" sldId="630"/>
            <ac:cxnSpMk id="24" creationId="{B3C86D61-7103-29E5-CA34-D553B629A989}"/>
          </ac:cxnSpMkLst>
        </pc:cxnChg>
        <pc:cxnChg chg="add mod">
          <ac:chgData name="Derek Vasquez" userId="7096ac8e-e04a-4039-a9a5-f75cfeabab8e" providerId="ADAL" clId="{5F121314-D5D5-45F5-9C0D-EC73554910C9}" dt="2022-11-11T16:48:02.996" v="6019" actId="14100"/>
          <ac:cxnSpMkLst>
            <pc:docMk/>
            <pc:sldMk cId="3614997632" sldId="630"/>
            <ac:cxnSpMk id="27" creationId="{F8FB1F74-2168-D59D-5F65-CDBBAB9C20EB}"/>
          </ac:cxnSpMkLst>
        </pc:cxnChg>
      </pc:sldChg>
      <pc:sldChg chg="addSp delSp modSp new mod setBg modAnim">
        <pc:chgData name="Derek Vasquez" userId="7096ac8e-e04a-4039-a9a5-f75cfeabab8e" providerId="ADAL" clId="{5F121314-D5D5-45F5-9C0D-EC73554910C9}" dt="2022-11-10T17:04:10.361" v="2422" actId="1037"/>
        <pc:sldMkLst>
          <pc:docMk/>
          <pc:sldMk cId="2555481209" sldId="631"/>
        </pc:sldMkLst>
        <pc:spChg chg="del">
          <ac:chgData name="Derek Vasquez" userId="7096ac8e-e04a-4039-a9a5-f75cfeabab8e" providerId="ADAL" clId="{5F121314-D5D5-45F5-9C0D-EC73554910C9}" dt="2022-11-10T16:57:12.473" v="2207" actId="478"/>
          <ac:spMkLst>
            <pc:docMk/>
            <pc:sldMk cId="2555481209" sldId="631"/>
            <ac:spMk id="2" creationId="{63B9F5E3-3496-0096-09C1-F05A2D0699E0}"/>
          </ac:spMkLst>
        </pc:spChg>
        <pc:spChg chg="del">
          <ac:chgData name="Derek Vasquez" userId="7096ac8e-e04a-4039-a9a5-f75cfeabab8e" providerId="ADAL" clId="{5F121314-D5D5-45F5-9C0D-EC73554910C9}" dt="2022-11-10T16:53:27.252" v="2183"/>
          <ac:spMkLst>
            <pc:docMk/>
            <pc:sldMk cId="2555481209" sldId="631"/>
            <ac:spMk id="3" creationId="{B695BE74-64D4-B769-7840-0BBF588A37A9}"/>
          </ac:spMkLst>
        </pc:spChg>
        <pc:spChg chg="mod ord">
          <ac:chgData name="Derek Vasquez" userId="7096ac8e-e04a-4039-a9a5-f75cfeabab8e" providerId="ADAL" clId="{5F121314-D5D5-45F5-9C0D-EC73554910C9}" dt="2022-11-10T16:58:11.860" v="2213" actId="26606"/>
          <ac:spMkLst>
            <pc:docMk/>
            <pc:sldMk cId="2555481209" sldId="631"/>
            <ac:spMk id="4" creationId="{29F790E6-60CE-2602-AD17-EE212E5B538A}"/>
          </ac:spMkLst>
        </pc:spChg>
        <pc:picChg chg="add mod ord">
          <ac:chgData name="Derek Vasquez" userId="7096ac8e-e04a-4039-a9a5-f75cfeabab8e" providerId="ADAL" clId="{5F121314-D5D5-45F5-9C0D-EC73554910C9}" dt="2022-11-10T17:02:44.763" v="2398" actId="1037"/>
          <ac:picMkLst>
            <pc:docMk/>
            <pc:sldMk cId="2555481209" sldId="631"/>
            <ac:picMk id="6" creationId="{36BF0D18-E5C9-C201-C992-699E4FD54B93}"/>
          </ac:picMkLst>
        </pc:picChg>
        <pc:picChg chg="add mod">
          <ac:chgData name="Derek Vasquez" userId="7096ac8e-e04a-4039-a9a5-f75cfeabab8e" providerId="ADAL" clId="{5F121314-D5D5-45F5-9C0D-EC73554910C9}" dt="2022-11-10T17:02:22.319" v="2355" actId="692"/>
          <ac:picMkLst>
            <pc:docMk/>
            <pc:sldMk cId="2555481209" sldId="631"/>
            <ac:picMk id="8" creationId="{CA6B71D8-C9C0-2ED9-B48D-FE65E7D1AD38}"/>
          </ac:picMkLst>
        </pc:picChg>
        <pc:picChg chg="add mod ord">
          <ac:chgData name="Derek Vasquez" userId="7096ac8e-e04a-4039-a9a5-f75cfeabab8e" providerId="ADAL" clId="{5F121314-D5D5-45F5-9C0D-EC73554910C9}" dt="2022-11-10T17:02:22.319" v="2355" actId="692"/>
          <ac:picMkLst>
            <pc:docMk/>
            <pc:sldMk cId="2555481209" sldId="631"/>
            <ac:picMk id="10" creationId="{38A60889-78F1-8942-D3D3-C9E3EA4147C0}"/>
          </ac:picMkLst>
        </pc:picChg>
        <pc:picChg chg="add mod">
          <ac:chgData name="Derek Vasquez" userId="7096ac8e-e04a-4039-a9a5-f75cfeabab8e" providerId="ADAL" clId="{5F121314-D5D5-45F5-9C0D-EC73554910C9}" dt="2022-11-10T17:01:21.925" v="2307" actId="1038"/>
          <ac:picMkLst>
            <pc:docMk/>
            <pc:sldMk cId="2555481209" sldId="631"/>
            <ac:picMk id="12" creationId="{E93BA037-00E8-6F15-FEF5-854AC907E2D7}"/>
          </ac:picMkLst>
        </pc:picChg>
        <pc:picChg chg="add mod ord">
          <ac:chgData name="Derek Vasquez" userId="7096ac8e-e04a-4039-a9a5-f75cfeabab8e" providerId="ADAL" clId="{5F121314-D5D5-45F5-9C0D-EC73554910C9}" dt="2022-11-10T17:04:10.361" v="2422" actId="1037"/>
          <ac:picMkLst>
            <pc:docMk/>
            <pc:sldMk cId="2555481209" sldId="631"/>
            <ac:picMk id="14" creationId="{3029F2FE-D290-0744-3209-877F99F0D138}"/>
          </ac:picMkLst>
        </pc:picChg>
        <pc:picChg chg="add mod">
          <ac:chgData name="Derek Vasquez" userId="7096ac8e-e04a-4039-a9a5-f75cfeabab8e" providerId="ADAL" clId="{5F121314-D5D5-45F5-9C0D-EC73554910C9}" dt="2022-11-10T16:58:10.887" v="2212" actId="571"/>
          <ac:picMkLst>
            <pc:docMk/>
            <pc:sldMk cId="2555481209" sldId="631"/>
            <ac:picMk id="15" creationId="{3B44A8C6-5209-0F7E-7717-9317BD04F114}"/>
          </ac:picMkLst>
        </pc:picChg>
        <pc:picChg chg="add mod">
          <ac:chgData name="Derek Vasquez" userId="7096ac8e-e04a-4039-a9a5-f75cfeabab8e" providerId="ADAL" clId="{5F121314-D5D5-45F5-9C0D-EC73554910C9}" dt="2022-11-10T16:58:10.887" v="2212" actId="571"/>
          <ac:picMkLst>
            <pc:docMk/>
            <pc:sldMk cId="2555481209" sldId="631"/>
            <ac:picMk id="16" creationId="{B8E66DD9-7313-E1B7-8C08-AF0A2642EE41}"/>
          </ac:picMkLst>
        </pc:picChg>
        <pc:picChg chg="add mod">
          <ac:chgData name="Derek Vasquez" userId="7096ac8e-e04a-4039-a9a5-f75cfeabab8e" providerId="ADAL" clId="{5F121314-D5D5-45F5-9C0D-EC73554910C9}" dt="2022-11-10T16:58:10.887" v="2212" actId="571"/>
          <ac:picMkLst>
            <pc:docMk/>
            <pc:sldMk cId="2555481209" sldId="631"/>
            <ac:picMk id="17" creationId="{23B8E791-C806-68A8-10A2-2A124C61BDFF}"/>
          </ac:picMkLst>
        </pc:picChg>
      </pc:sldChg>
      <pc:sldChg chg="add del">
        <pc:chgData name="Derek Vasquez" userId="7096ac8e-e04a-4039-a9a5-f75cfeabab8e" providerId="ADAL" clId="{5F121314-D5D5-45F5-9C0D-EC73554910C9}" dt="2022-11-10T19:39:59.831" v="3091" actId="2696"/>
        <pc:sldMkLst>
          <pc:docMk/>
          <pc:sldMk cId="467035369" sldId="632"/>
        </pc:sldMkLst>
      </pc:sldChg>
      <pc:sldChg chg="addSp delSp modSp new mod delAnim modAnim">
        <pc:chgData name="Derek Vasquez" userId="7096ac8e-e04a-4039-a9a5-f75cfeabab8e" providerId="ADAL" clId="{5F121314-D5D5-45F5-9C0D-EC73554910C9}" dt="2022-11-11T16:41:43.276" v="5713"/>
        <pc:sldMkLst>
          <pc:docMk/>
          <pc:sldMk cId="1406631356" sldId="632"/>
        </pc:sldMkLst>
        <pc:picChg chg="add del mod">
          <ac:chgData name="Derek Vasquez" userId="7096ac8e-e04a-4039-a9a5-f75cfeabab8e" providerId="ADAL" clId="{5F121314-D5D5-45F5-9C0D-EC73554910C9}" dt="2022-11-11T16:40:43.641" v="5708" actId="478"/>
          <ac:picMkLst>
            <pc:docMk/>
            <pc:sldMk cId="1406631356" sldId="632"/>
            <ac:picMk id="4" creationId="{E304FD05-8F44-549B-EA68-23314466AFC0}"/>
          </ac:picMkLst>
        </pc:picChg>
        <pc:picChg chg="add mod">
          <ac:chgData name="Derek Vasquez" userId="7096ac8e-e04a-4039-a9a5-f75cfeabab8e" providerId="ADAL" clId="{5F121314-D5D5-45F5-9C0D-EC73554910C9}" dt="2022-11-11T16:40:58.109" v="5712" actId="14100"/>
          <ac:picMkLst>
            <pc:docMk/>
            <pc:sldMk cId="1406631356" sldId="632"/>
            <ac:picMk id="5" creationId="{79EC91EA-247A-04F3-6C68-154DCE7E433A}"/>
          </ac:picMkLst>
        </pc:picChg>
      </pc:sldChg>
      <pc:sldChg chg="addSp delSp modSp new mod ord modAnim">
        <pc:chgData name="Derek Vasquez" userId="7096ac8e-e04a-4039-a9a5-f75cfeabab8e" providerId="ADAL" clId="{5F121314-D5D5-45F5-9C0D-EC73554910C9}" dt="2022-11-11T16:08:02.193" v="5391" actId="12788"/>
        <pc:sldMkLst>
          <pc:docMk/>
          <pc:sldMk cId="1526146061" sldId="633"/>
        </pc:sldMkLst>
        <pc:spChg chg="del">
          <ac:chgData name="Derek Vasquez" userId="7096ac8e-e04a-4039-a9a5-f75cfeabab8e" providerId="ADAL" clId="{5F121314-D5D5-45F5-9C0D-EC73554910C9}" dt="2022-11-11T15:51:27.268" v="4989" actId="478"/>
          <ac:spMkLst>
            <pc:docMk/>
            <pc:sldMk cId="1526146061" sldId="633"/>
            <ac:spMk id="2" creationId="{F84D904B-5892-269B-05EA-6486F18A73BE}"/>
          </ac:spMkLst>
        </pc:spChg>
        <pc:spChg chg="add mod">
          <ac:chgData name="Derek Vasquez" userId="7096ac8e-e04a-4039-a9a5-f75cfeabab8e" providerId="ADAL" clId="{5F121314-D5D5-45F5-9C0D-EC73554910C9}" dt="2022-11-11T15:51:27.706" v="4990"/>
          <ac:spMkLst>
            <pc:docMk/>
            <pc:sldMk cId="1526146061" sldId="633"/>
            <ac:spMk id="4" creationId="{E1940B6B-0D5E-2CAD-3CDC-0874CE1906A9}"/>
          </ac:spMkLst>
        </pc:spChg>
        <pc:spChg chg="add del">
          <ac:chgData name="Derek Vasquez" userId="7096ac8e-e04a-4039-a9a5-f75cfeabab8e" providerId="ADAL" clId="{5F121314-D5D5-45F5-9C0D-EC73554910C9}" dt="2022-11-11T15:54:28.792" v="5047" actId="478"/>
          <ac:spMkLst>
            <pc:docMk/>
            <pc:sldMk cId="1526146061" sldId="633"/>
            <ac:spMk id="8" creationId="{0F553F85-9594-E2DE-0551-7D554E70AFFE}"/>
          </ac:spMkLst>
        </pc:spChg>
        <pc:spChg chg="add del mod">
          <ac:chgData name="Derek Vasquez" userId="7096ac8e-e04a-4039-a9a5-f75cfeabab8e" providerId="ADAL" clId="{5F121314-D5D5-45F5-9C0D-EC73554910C9}" dt="2022-11-11T16:02:31.472" v="5189" actId="478"/>
          <ac:spMkLst>
            <pc:docMk/>
            <pc:sldMk cId="1526146061" sldId="633"/>
            <ac:spMk id="9" creationId="{1686BD2F-6B05-F507-EA86-EB20959A3B3F}"/>
          </ac:spMkLst>
        </pc:spChg>
        <pc:spChg chg="add del">
          <ac:chgData name="Derek Vasquez" userId="7096ac8e-e04a-4039-a9a5-f75cfeabab8e" providerId="ADAL" clId="{5F121314-D5D5-45F5-9C0D-EC73554910C9}" dt="2022-11-11T15:56:44.964" v="5087" actId="478"/>
          <ac:spMkLst>
            <pc:docMk/>
            <pc:sldMk cId="1526146061" sldId="633"/>
            <ac:spMk id="10" creationId="{448BE0CF-8D7F-7DFB-126B-A0E6DA2EC6BD}"/>
          </ac:spMkLst>
        </pc:spChg>
        <pc:spChg chg="add del mod">
          <ac:chgData name="Derek Vasquez" userId="7096ac8e-e04a-4039-a9a5-f75cfeabab8e" providerId="ADAL" clId="{5F121314-D5D5-45F5-9C0D-EC73554910C9}" dt="2022-11-11T16:02:32.444" v="5190" actId="478"/>
          <ac:spMkLst>
            <pc:docMk/>
            <pc:sldMk cId="1526146061" sldId="633"/>
            <ac:spMk id="11" creationId="{807B9A71-91A4-FB20-53C5-A9EAE22CC1EA}"/>
          </ac:spMkLst>
        </pc:spChg>
        <pc:spChg chg="add del mod">
          <ac:chgData name="Derek Vasquez" userId="7096ac8e-e04a-4039-a9a5-f75cfeabab8e" providerId="ADAL" clId="{5F121314-D5D5-45F5-9C0D-EC73554910C9}" dt="2022-11-11T16:02:33.477" v="5191" actId="478"/>
          <ac:spMkLst>
            <pc:docMk/>
            <pc:sldMk cId="1526146061" sldId="633"/>
            <ac:spMk id="12" creationId="{0615B7F5-670F-2FD6-DF81-B47B05A6AC2E}"/>
          </ac:spMkLst>
        </pc:spChg>
        <pc:spChg chg="add mod">
          <ac:chgData name="Derek Vasquez" userId="7096ac8e-e04a-4039-a9a5-f75cfeabab8e" providerId="ADAL" clId="{5F121314-D5D5-45F5-9C0D-EC73554910C9}" dt="2022-11-11T16:06:58.455" v="5356" actId="2085"/>
          <ac:spMkLst>
            <pc:docMk/>
            <pc:sldMk cId="1526146061" sldId="633"/>
            <ac:spMk id="14" creationId="{F62121CF-D395-54AE-B9F8-684CBCFB0036}"/>
          </ac:spMkLst>
        </pc:spChg>
        <pc:spChg chg="add del mod">
          <ac:chgData name="Derek Vasquez" userId="7096ac8e-e04a-4039-a9a5-f75cfeabab8e" providerId="ADAL" clId="{5F121314-D5D5-45F5-9C0D-EC73554910C9}" dt="2022-11-11T16:04:43.218" v="5321" actId="478"/>
          <ac:spMkLst>
            <pc:docMk/>
            <pc:sldMk cId="1526146061" sldId="633"/>
            <ac:spMk id="15" creationId="{04FB9B6C-0A69-999C-14DA-0100A18DC1B0}"/>
          </ac:spMkLst>
        </pc:spChg>
        <pc:spChg chg="add del mod">
          <ac:chgData name="Derek Vasquez" userId="7096ac8e-e04a-4039-a9a5-f75cfeabab8e" providerId="ADAL" clId="{5F121314-D5D5-45F5-9C0D-EC73554910C9}" dt="2022-11-11T16:03:09.186" v="5292"/>
          <ac:spMkLst>
            <pc:docMk/>
            <pc:sldMk cId="1526146061" sldId="633"/>
            <ac:spMk id="16" creationId="{44217D17-0260-154D-7EA3-2652B483A196}"/>
          </ac:spMkLst>
        </pc:spChg>
        <pc:spChg chg="add del mod">
          <ac:chgData name="Derek Vasquez" userId="7096ac8e-e04a-4039-a9a5-f75cfeabab8e" providerId="ADAL" clId="{5F121314-D5D5-45F5-9C0D-EC73554910C9}" dt="2022-11-11T16:03:09.186" v="5292"/>
          <ac:spMkLst>
            <pc:docMk/>
            <pc:sldMk cId="1526146061" sldId="633"/>
            <ac:spMk id="17" creationId="{0B5B10F3-6B4E-2CDF-6F9A-638AD78F1C28}"/>
          </ac:spMkLst>
        </pc:spChg>
        <pc:spChg chg="add del mod">
          <ac:chgData name="Derek Vasquez" userId="7096ac8e-e04a-4039-a9a5-f75cfeabab8e" providerId="ADAL" clId="{5F121314-D5D5-45F5-9C0D-EC73554910C9}" dt="2022-11-11T16:03:13.470" v="5294"/>
          <ac:spMkLst>
            <pc:docMk/>
            <pc:sldMk cId="1526146061" sldId="633"/>
            <ac:spMk id="18" creationId="{5354A1D8-4C49-A922-B214-E9CF683F2C66}"/>
          </ac:spMkLst>
        </pc:spChg>
        <pc:spChg chg="add del mod">
          <ac:chgData name="Derek Vasquez" userId="7096ac8e-e04a-4039-a9a5-f75cfeabab8e" providerId="ADAL" clId="{5F121314-D5D5-45F5-9C0D-EC73554910C9}" dt="2022-11-11T16:03:13.470" v="5294"/>
          <ac:spMkLst>
            <pc:docMk/>
            <pc:sldMk cId="1526146061" sldId="633"/>
            <ac:spMk id="19" creationId="{78A31056-770A-303F-A796-587AFC2D9EFA}"/>
          </ac:spMkLst>
        </pc:spChg>
        <pc:spChg chg="add del mod">
          <ac:chgData name="Derek Vasquez" userId="7096ac8e-e04a-4039-a9a5-f75cfeabab8e" providerId="ADAL" clId="{5F121314-D5D5-45F5-9C0D-EC73554910C9}" dt="2022-11-11T16:04:44.561" v="5322" actId="478"/>
          <ac:spMkLst>
            <pc:docMk/>
            <pc:sldMk cId="1526146061" sldId="633"/>
            <ac:spMk id="20" creationId="{5194476A-66E1-024D-4486-9344AC72DC60}"/>
          </ac:spMkLst>
        </pc:spChg>
        <pc:spChg chg="add mod">
          <ac:chgData name="Derek Vasquez" userId="7096ac8e-e04a-4039-a9a5-f75cfeabab8e" providerId="ADAL" clId="{5F121314-D5D5-45F5-9C0D-EC73554910C9}" dt="2022-11-11T16:06:56.464" v="5355" actId="2085"/>
          <ac:spMkLst>
            <pc:docMk/>
            <pc:sldMk cId="1526146061" sldId="633"/>
            <ac:spMk id="21" creationId="{0EE3C40F-B88D-BC31-6552-DAEE9A14B0F9}"/>
          </ac:spMkLst>
        </pc:spChg>
        <pc:spChg chg="add mod">
          <ac:chgData name="Derek Vasquez" userId="7096ac8e-e04a-4039-a9a5-f75cfeabab8e" providerId="ADAL" clId="{5F121314-D5D5-45F5-9C0D-EC73554910C9}" dt="2022-11-11T16:08:02.193" v="5391" actId="12788"/>
          <ac:spMkLst>
            <pc:docMk/>
            <pc:sldMk cId="1526146061" sldId="633"/>
            <ac:spMk id="22" creationId="{585FD288-0410-DA3C-1228-C517B0306663}"/>
          </ac:spMkLst>
        </pc:spChg>
        <pc:graphicFrameChg chg="add del mod modGraphic">
          <ac:chgData name="Derek Vasquez" userId="7096ac8e-e04a-4039-a9a5-f75cfeabab8e" providerId="ADAL" clId="{5F121314-D5D5-45F5-9C0D-EC73554910C9}" dt="2022-11-11T16:02:18.842" v="5186" actId="478"/>
          <ac:graphicFrameMkLst>
            <pc:docMk/>
            <pc:sldMk cId="1526146061" sldId="633"/>
            <ac:graphicFrameMk id="13" creationId="{D732003D-F8EF-54C2-616C-BE4777491A59}"/>
          </ac:graphicFrameMkLst>
        </pc:graphicFrameChg>
        <pc:picChg chg="add del mod">
          <ac:chgData name="Derek Vasquez" userId="7096ac8e-e04a-4039-a9a5-f75cfeabab8e" providerId="ADAL" clId="{5F121314-D5D5-45F5-9C0D-EC73554910C9}" dt="2022-11-11T16:03:41.734" v="5299" actId="12788"/>
          <ac:picMkLst>
            <pc:docMk/>
            <pc:sldMk cId="1526146061" sldId="633"/>
            <ac:picMk id="5" creationId="{E138DE28-8F07-6FC3-7097-B0B320871C32}"/>
          </ac:picMkLst>
        </pc:picChg>
        <pc:picChg chg="add del mod ord">
          <ac:chgData name="Derek Vasquez" userId="7096ac8e-e04a-4039-a9a5-f75cfeabab8e" providerId="ADAL" clId="{5F121314-D5D5-45F5-9C0D-EC73554910C9}" dt="2022-11-11T16:05:26.546" v="5331" actId="692"/>
          <ac:picMkLst>
            <pc:docMk/>
            <pc:sldMk cId="1526146061" sldId="633"/>
            <ac:picMk id="6" creationId="{DE85AF09-E8E5-EE53-4492-C0C0D0A7D37D}"/>
          </ac:picMkLst>
        </pc:picChg>
        <pc:picChg chg="add del mod modCrop">
          <ac:chgData name="Derek Vasquez" userId="7096ac8e-e04a-4039-a9a5-f75cfeabab8e" providerId="ADAL" clId="{5F121314-D5D5-45F5-9C0D-EC73554910C9}" dt="2022-11-11T16:05:30.016" v="5332" actId="692"/>
          <ac:picMkLst>
            <pc:docMk/>
            <pc:sldMk cId="1526146061" sldId="633"/>
            <ac:picMk id="7" creationId="{C04798CB-3B90-ECC7-902D-61C19F80C48B}"/>
          </ac:picMkLst>
        </pc:picChg>
      </pc:sldChg>
      <pc:sldChg chg="addSp delSp modSp new mod modAnim">
        <pc:chgData name="Derek Vasquez" userId="7096ac8e-e04a-4039-a9a5-f75cfeabab8e" providerId="ADAL" clId="{5F121314-D5D5-45F5-9C0D-EC73554910C9}" dt="2022-11-11T21:53:31.896" v="6641" actId="20577"/>
        <pc:sldMkLst>
          <pc:docMk/>
          <pc:sldMk cId="2667954517" sldId="634"/>
        </pc:sldMkLst>
        <pc:spChg chg="mod">
          <ac:chgData name="Derek Vasquez" userId="7096ac8e-e04a-4039-a9a5-f75cfeabab8e" providerId="ADAL" clId="{5F121314-D5D5-45F5-9C0D-EC73554910C9}" dt="2022-11-11T21:47:37.484" v="6389" actId="20577"/>
          <ac:spMkLst>
            <pc:docMk/>
            <pc:sldMk cId="2667954517" sldId="634"/>
            <ac:spMk id="2" creationId="{AC0B80BC-1680-CDFD-26FA-1BB829B282E5}"/>
          </ac:spMkLst>
        </pc:spChg>
        <pc:spChg chg="add del mod">
          <ac:chgData name="Derek Vasquez" userId="7096ac8e-e04a-4039-a9a5-f75cfeabab8e" providerId="ADAL" clId="{5F121314-D5D5-45F5-9C0D-EC73554910C9}" dt="2022-11-11T21:53:31.896" v="6641" actId="20577"/>
          <ac:spMkLst>
            <pc:docMk/>
            <pc:sldMk cId="2667954517" sldId="634"/>
            <ac:spMk id="3" creationId="{725FE7F1-D582-F62E-9989-467C7CF99C65}"/>
          </ac:spMkLst>
        </pc:spChg>
        <pc:picChg chg="add mod">
          <ac:chgData name="Derek Vasquez" userId="7096ac8e-e04a-4039-a9a5-f75cfeabab8e" providerId="ADAL" clId="{5F121314-D5D5-45F5-9C0D-EC73554910C9}" dt="2022-11-11T21:49:46.214" v="6528" actId="1076"/>
          <ac:picMkLst>
            <pc:docMk/>
            <pc:sldMk cId="2667954517" sldId="634"/>
            <ac:picMk id="5" creationId="{4A4231F8-09D4-DF77-09D8-0D98FB634245}"/>
          </ac:picMkLst>
        </pc:picChg>
      </pc:sldChg>
      <pc:sldMasterChg chg="modSp mod">
        <pc:chgData name="Derek Vasquez" userId="7096ac8e-e04a-4039-a9a5-f75cfeabab8e" providerId="ADAL" clId="{5F121314-D5D5-45F5-9C0D-EC73554910C9}" dt="2022-10-28T19:36:49.365" v="12" actId="207"/>
        <pc:sldMasterMkLst>
          <pc:docMk/>
          <pc:sldMasterMk cId="2140647216" sldId="2147483648"/>
        </pc:sldMasterMkLst>
        <pc:spChg chg="mod">
          <ac:chgData name="Derek Vasquez" userId="7096ac8e-e04a-4039-a9a5-f75cfeabab8e" providerId="ADAL" clId="{5F121314-D5D5-45F5-9C0D-EC73554910C9}" dt="2022-10-27T13:40:19.803" v="5" actId="207"/>
          <ac:spMkLst>
            <pc:docMk/>
            <pc:sldMasterMk cId="2140647216" sldId="2147483648"/>
            <ac:spMk id="6" creationId="{A81C2DC2-E89C-4A72-D634-4EB4AA250986}"/>
          </ac:spMkLst>
        </pc:spChg>
        <pc:spChg chg="mod">
          <ac:chgData name="Derek Vasquez" userId="7096ac8e-e04a-4039-a9a5-f75cfeabab8e" providerId="ADAL" clId="{5F121314-D5D5-45F5-9C0D-EC73554910C9}" dt="2022-10-28T19:36:49.365" v="12" actId="207"/>
          <ac:spMkLst>
            <pc:docMk/>
            <pc:sldMasterMk cId="2140647216" sldId="2147483648"/>
            <ac:spMk id="7" creationId="{BE241FC2-2F84-D9C2-8222-F66832849E87}"/>
          </ac:spMkLst>
        </pc:spChg>
        <pc:spChg chg="mod">
          <ac:chgData name="Derek Vasquez" userId="7096ac8e-e04a-4039-a9a5-f75cfeabab8e" providerId="ADAL" clId="{5F121314-D5D5-45F5-9C0D-EC73554910C9}" dt="2022-10-27T13:40:11.737" v="3" actId="207"/>
          <ac:spMkLst>
            <pc:docMk/>
            <pc:sldMasterMk cId="2140647216" sldId="2147483648"/>
            <ac:spMk id="23" creationId="{3A87B673-2FD5-8465-F9D6-B5A9C2EADB24}"/>
          </ac:spMkLst>
        </pc:spChg>
        <pc:spChg chg="mod">
          <ac:chgData name="Derek Vasquez" userId="7096ac8e-e04a-4039-a9a5-f75cfeabab8e" providerId="ADAL" clId="{5F121314-D5D5-45F5-9C0D-EC73554910C9}" dt="2022-10-27T13:40:15.113" v="4" actId="207"/>
          <ac:spMkLst>
            <pc:docMk/>
            <pc:sldMasterMk cId="2140647216" sldId="2147483648"/>
            <ac:spMk id="24" creationId="{C2421E6C-0157-4E35-128D-7E7525CD35D0}"/>
          </ac:spMkLst>
        </pc:spChg>
      </pc:sldMasterChg>
    </pc:docChg>
  </pc:docChgLst>
  <pc:docChgLst>
    <pc:chgData name="Derek Vasquez" userId="7096ac8e-e04a-4039-a9a5-f75cfeabab8e" providerId="ADAL" clId="{34D18B38-4978-4B77-BD63-67C47F9A8AA1}"/>
    <pc:docChg chg="undo redo custSel addSld delSld modSld sldOrd modMainMaster">
      <pc:chgData name="Derek Vasquez" userId="7096ac8e-e04a-4039-a9a5-f75cfeabab8e" providerId="ADAL" clId="{34D18B38-4978-4B77-BD63-67C47F9A8AA1}" dt="2022-11-13T20:38:13.242" v="3201" actId="2696"/>
      <pc:docMkLst>
        <pc:docMk/>
      </pc:docMkLst>
      <pc:sldChg chg="addSp delSp modSp new mod setBg addAnim delAnim setClrOvrMap">
        <pc:chgData name="Derek Vasquez" userId="7096ac8e-e04a-4039-a9a5-f75cfeabab8e" providerId="ADAL" clId="{34D18B38-4978-4B77-BD63-67C47F9A8AA1}" dt="2022-10-26T18:51:49.887" v="736" actId="14429"/>
        <pc:sldMkLst>
          <pc:docMk/>
          <pc:sldMk cId="3885730777" sldId="256"/>
        </pc:sldMkLst>
        <pc:spChg chg="add del mod">
          <ac:chgData name="Derek Vasquez" userId="7096ac8e-e04a-4039-a9a5-f75cfeabab8e" providerId="ADAL" clId="{34D18B38-4978-4B77-BD63-67C47F9A8AA1}" dt="2022-10-26T18:51:43.803" v="729" actId="478"/>
          <ac:spMkLst>
            <pc:docMk/>
            <pc:sldMk cId="3885730777" sldId="256"/>
            <ac:spMk id="2" creationId="{E9CCF8A4-18AB-CA9C-689B-C260C40F2DA3}"/>
          </ac:spMkLst>
        </pc:spChg>
        <pc:spChg chg="add del mod">
          <ac:chgData name="Derek Vasquez" userId="7096ac8e-e04a-4039-a9a5-f75cfeabab8e" providerId="ADAL" clId="{34D18B38-4978-4B77-BD63-67C47F9A8AA1}" dt="2022-10-26T18:51:42.185" v="725" actId="478"/>
          <ac:spMkLst>
            <pc:docMk/>
            <pc:sldMk cId="3885730777" sldId="256"/>
            <ac:spMk id="3" creationId="{BBB542D9-358A-C481-A3FB-C779D1B9C864}"/>
          </ac:spMkLst>
        </pc:spChg>
        <pc:spChg chg="add del mod">
          <ac:chgData name="Derek Vasquez" userId="7096ac8e-e04a-4039-a9a5-f75cfeabab8e" providerId="ADAL" clId="{34D18B38-4978-4B77-BD63-67C47F9A8AA1}" dt="2022-10-26T18:51:43.803" v="729" actId="478"/>
          <ac:spMkLst>
            <pc:docMk/>
            <pc:sldMk cId="3885730777" sldId="256"/>
            <ac:spMk id="7" creationId="{1D02E289-8CDD-F6C1-1833-5167CD909066}"/>
          </ac:spMkLst>
        </pc:spChg>
        <pc:spChg chg="add del mod">
          <ac:chgData name="Derek Vasquez" userId="7096ac8e-e04a-4039-a9a5-f75cfeabab8e" providerId="ADAL" clId="{34D18B38-4978-4B77-BD63-67C47F9A8AA1}" dt="2022-10-26T18:51:42.185" v="725" actId="478"/>
          <ac:spMkLst>
            <pc:docMk/>
            <pc:sldMk cId="3885730777" sldId="256"/>
            <ac:spMk id="9" creationId="{324116F7-3E5B-3931-9151-B6269CDC3545}"/>
          </ac:spMkLst>
        </pc:spChg>
        <pc:spChg chg="add del mod modVis">
          <ac:chgData name="Derek Vasquez" userId="7096ac8e-e04a-4039-a9a5-f75cfeabab8e" providerId="ADAL" clId="{34D18B38-4978-4B77-BD63-67C47F9A8AA1}" dt="2022-10-26T18:51:49.887" v="736" actId="14429"/>
          <ac:spMkLst>
            <pc:docMk/>
            <pc:sldMk cId="3885730777" sldId="256"/>
            <ac:spMk id="10" creationId="{0671A8AE-40A1-4631-A6B8-581AFF065482}"/>
          </ac:spMkLst>
        </pc:spChg>
        <pc:spChg chg="add mod modVis">
          <ac:chgData name="Derek Vasquez" userId="7096ac8e-e04a-4039-a9a5-f75cfeabab8e" providerId="ADAL" clId="{34D18B38-4978-4B77-BD63-67C47F9A8AA1}" dt="2022-10-26T18:51:47.964" v="733" actId="14430"/>
          <ac:spMkLst>
            <pc:docMk/>
            <pc:sldMk cId="3885730777" sldId="256"/>
            <ac:spMk id="12" creationId="{AB58EF07-17C2-48CF-ABB0-EEF1F17CB8F0}"/>
          </ac:spMkLst>
        </pc:spChg>
        <pc:spChg chg="add del">
          <ac:chgData name="Derek Vasquez" userId="7096ac8e-e04a-4039-a9a5-f75cfeabab8e" providerId="ADAL" clId="{34D18B38-4978-4B77-BD63-67C47F9A8AA1}" dt="2022-10-26T18:51:43.358" v="728" actId="478"/>
          <ac:spMkLst>
            <pc:docMk/>
            <pc:sldMk cId="3885730777" sldId="256"/>
            <ac:spMk id="14" creationId="{AF2F604E-43BE-4DC3-B983-E071523364F8}"/>
          </ac:spMkLst>
        </pc:spChg>
        <pc:spChg chg="add del">
          <ac:chgData name="Derek Vasquez" userId="7096ac8e-e04a-4039-a9a5-f75cfeabab8e" providerId="ADAL" clId="{34D18B38-4978-4B77-BD63-67C47F9A8AA1}" dt="2022-10-26T18:51:42.940" v="727" actId="478"/>
          <ac:spMkLst>
            <pc:docMk/>
            <pc:sldMk cId="3885730777" sldId="256"/>
            <ac:spMk id="16" creationId="{08C9B587-E65E-4B52-B37C-ABEBB6E87928}"/>
          </ac:spMkLst>
        </pc:spChg>
        <pc:picChg chg="add del mod ord">
          <ac:chgData name="Derek Vasquez" userId="7096ac8e-e04a-4039-a9a5-f75cfeabab8e" providerId="ADAL" clId="{34D18B38-4978-4B77-BD63-67C47F9A8AA1}" dt="2022-10-26T18:49:39.316" v="695" actId="478"/>
          <ac:picMkLst>
            <pc:docMk/>
            <pc:sldMk cId="3885730777" sldId="256"/>
            <ac:picMk id="5" creationId="{01197B71-EB2D-7F2B-1301-15D84B8BFDC3}"/>
          </ac:picMkLst>
        </pc:picChg>
      </pc:sldChg>
      <pc:sldChg chg="addSp delSp modSp new ord">
        <pc:chgData name="Derek Vasquez" userId="7096ac8e-e04a-4039-a9a5-f75cfeabab8e" providerId="ADAL" clId="{34D18B38-4978-4B77-BD63-67C47F9A8AA1}" dt="2022-11-08T15:42:45.406" v="1309"/>
        <pc:sldMkLst>
          <pc:docMk/>
          <pc:sldMk cId="1105441560" sldId="257"/>
        </pc:sldMkLst>
        <pc:spChg chg="add del mod">
          <ac:chgData name="Derek Vasquez" userId="7096ac8e-e04a-4039-a9a5-f75cfeabab8e" providerId="ADAL" clId="{34D18B38-4978-4B77-BD63-67C47F9A8AA1}" dt="2022-10-26T18:51:37.017" v="721"/>
          <ac:spMkLst>
            <pc:docMk/>
            <pc:sldMk cId="1105441560" sldId="257"/>
            <ac:spMk id="7" creationId="{4EEC132A-1CCE-7BAD-C161-C867D1945277}"/>
          </ac:spMkLst>
        </pc:spChg>
      </pc:sldChg>
      <pc:sldChg chg="addSp delSp modSp add mod setBg setClrOvrMap">
        <pc:chgData name="Derek Vasquez" userId="7096ac8e-e04a-4039-a9a5-f75cfeabab8e" providerId="ADAL" clId="{34D18B38-4978-4B77-BD63-67C47F9A8AA1}" dt="2022-11-11T18:15:07.685" v="1326" actId="20577"/>
        <pc:sldMkLst>
          <pc:docMk/>
          <pc:sldMk cId="2883470179" sldId="258"/>
        </pc:sldMkLst>
        <pc:spChg chg="mod ord">
          <ac:chgData name="Derek Vasquez" userId="7096ac8e-e04a-4039-a9a5-f75cfeabab8e" providerId="ADAL" clId="{34D18B38-4978-4B77-BD63-67C47F9A8AA1}" dt="2022-10-26T18:56:04.908" v="800" actId="404"/>
          <ac:spMkLst>
            <pc:docMk/>
            <pc:sldMk cId="2883470179" sldId="258"/>
            <ac:spMk id="2" creationId="{E9CCF8A4-18AB-CA9C-689B-C260C40F2DA3}"/>
          </ac:spMkLst>
        </pc:spChg>
        <pc:spChg chg="mod ord">
          <ac:chgData name="Derek Vasquez" userId="7096ac8e-e04a-4039-a9a5-f75cfeabab8e" providerId="ADAL" clId="{34D18B38-4978-4B77-BD63-67C47F9A8AA1}" dt="2022-11-11T18:15:07.685" v="1326" actId="20577"/>
          <ac:spMkLst>
            <pc:docMk/>
            <pc:sldMk cId="2883470179" sldId="258"/>
            <ac:spMk id="3" creationId="{BBB542D9-358A-C481-A3FB-C779D1B9C864}"/>
          </ac:spMkLst>
        </pc:spChg>
        <pc:spChg chg="add del mod">
          <ac:chgData name="Derek Vasquez" userId="7096ac8e-e04a-4039-a9a5-f75cfeabab8e" providerId="ADAL" clId="{34D18B38-4978-4B77-BD63-67C47F9A8AA1}" dt="2022-10-26T18:51:36.677" v="720"/>
          <ac:spMkLst>
            <pc:docMk/>
            <pc:sldMk cId="2883470179" sldId="258"/>
            <ac:spMk id="6" creationId="{4E279200-187C-8515-280A-D70C7D360D3A}"/>
          </ac:spMkLst>
        </pc:spChg>
        <pc:spChg chg="add mod">
          <ac:chgData name="Derek Vasquez" userId="7096ac8e-e04a-4039-a9a5-f75cfeabab8e" providerId="ADAL" clId="{34D18B38-4978-4B77-BD63-67C47F9A8AA1}" dt="2022-10-26T18:55:51.323" v="796" actId="207"/>
          <ac:spMkLst>
            <pc:docMk/>
            <pc:sldMk cId="2883470179" sldId="258"/>
            <ac:spMk id="7" creationId="{C502A512-5AA1-952C-DF02-2F6A67EE5E01}"/>
          </ac:spMkLst>
        </pc:spChg>
        <pc:spChg chg="add mod">
          <ac:chgData name="Derek Vasquez" userId="7096ac8e-e04a-4039-a9a5-f75cfeabab8e" providerId="ADAL" clId="{34D18B38-4978-4B77-BD63-67C47F9A8AA1}" dt="2022-10-26T18:53:43.603" v="756" actId="14100"/>
          <ac:spMkLst>
            <pc:docMk/>
            <pc:sldMk cId="2883470179" sldId="258"/>
            <ac:spMk id="10" creationId="{0671A8AE-40A1-4631-A6B8-581AFF065482}"/>
          </ac:spMkLst>
        </pc:spChg>
        <pc:spChg chg="add mod">
          <ac:chgData name="Derek Vasquez" userId="7096ac8e-e04a-4039-a9a5-f75cfeabab8e" providerId="ADAL" clId="{34D18B38-4978-4B77-BD63-67C47F9A8AA1}" dt="2022-10-26T18:54:08.430" v="760" actId="14100"/>
          <ac:spMkLst>
            <pc:docMk/>
            <pc:sldMk cId="2883470179" sldId="258"/>
            <ac:spMk id="12" creationId="{AB58EF07-17C2-48CF-ABB0-EEF1F17CB8F0}"/>
          </ac:spMkLst>
        </pc:spChg>
        <pc:spChg chg="add mod modVis">
          <ac:chgData name="Derek Vasquez" userId="7096ac8e-e04a-4039-a9a5-f75cfeabab8e" providerId="ADAL" clId="{34D18B38-4978-4B77-BD63-67C47F9A8AA1}" dt="2022-10-26T18:54:48.645" v="765" actId="207"/>
          <ac:spMkLst>
            <pc:docMk/>
            <pc:sldMk cId="2883470179" sldId="258"/>
            <ac:spMk id="14" creationId="{AF2F604E-43BE-4DC3-B983-E071523364F8}"/>
          </ac:spMkLst>
        </pc:spChg>
        <pc:spChg chg="add">
          <ac:chgData name="Derek Vasquez" userId="7096ac8e-e04a-4039-a9a5-f75cfeabab8e" providerId="ADAL" clId="{34D18B38-4978-4B77-BD63-67C47F9A8AA1}" dt="2022-10-26T18:52:03.725" v="737" actId="26606"/>
          <ac:spMkLst>
            <pc:docMk/>
            <pc:sldMk cId="2883470179" sldId="258"/>
            <ac:spMk id="16" creationId="{08C9B587-E65E-4B52-B37C-ABEBB6E87928}"/>
          </ac:spMkLst>
        </pc:spChg>
        <pc:picChg chg="add del mod">
          <ac:chgData name="Derek Vasquez" userId="7096ac8e-e04a-4039-a9a5-f75cfeabab8e" providerId="ADAL" clId="{34D18B38-4978-4B77-BD63-67C47F9A8AA1}" dt="2022-10-26T18:46:56.166" v="686"/>
          <ac:picMkLst>
            <pc:docMk/>
            <pc:sldMk cId="2883470179" sldId="258"/>
            <ac:picMk id="4" creationId="{E7D19BBA-8BC8-BE6C-6028-7BFCA49328A1}"/>
          </ac:picMkLst>
        </pc:picChg>
        <pc:picChg chg="add del mod ord">
          <ac:chgData name="Derek Vasquez" userId="7096ac8e-e04a-4039-a9a5-f75cfeabab8e" providerId="ADAL" clId="{34D18B38-4978-4B77-BD63-67C47F9A8AA1}" dt="2022-10-26T18:54:17.167" v="761" actId="1076"/>
          <ac:picMkLst>
            <pc:docMk/>
            <pc:sldMk cId="2883470179" sldId="258"/>
            <ac:picMk id="5" creationId="{01197B71-EB2D-7F2B-1301-15D84B8BFDC3}"/>
          </ac:picMkLst>
        </pc:picChg>
      </pc:sldChg>
      <pc:sldChg chg="modSp mod">
        <pc:chgData name="Derek Vasquez" userId="7096ac8e-e04a-4039-a9a5-f75cfeabab8e" providerId="ADAL" clId="{34D18B38-4978-4B77-BD63-67C47F9A8AA1}" dt="2022-11-11T18:16:17.251" v="1355" actId="14100"/>
        <pc:sldMkLst>
          <pc:docMk/>
          <pc:sldMk cId="2407355159" sldId="261"/>
        </pc:sldMkLst>
        <pc:cxnChg chg="mod">
          <ac:chgData name="Derek Vasquez" userId="7096ac8e-e04a-4039-a9a5-f75cfeabab8e" providerId="ADAL" clId="{34D18B38-4978-4B77-BD63-67C47F9A8AA1}" dt="2022-11-11T18:16:07.528" v="1352" actId="14100"/>
          <ac:cxnSpMkLst>
            <pc:docMk/>
            <pc:sldMk cId="2407355159" sldId="261"/>
            <ac:cxnSpMk id="9" creationId="{CFD8E0DB-1D2C-D923-BEAB-93031544644C}"/>
          </ac:cxnSpMkLst>
        </pc:cxnChg>
        <pc:cxnChg chg="mod">
          <ac:chgData name="Derek Vasquez" userId="7096ac8e-e04a-4039-a9a5-f75cfeabab8e" providerId="ADAL" clId="{34D18B38-4978-4B77-BD63-67C47F9A8AA1}" dt="2022-11-11T18:16:14.189" v="1354" actId="1076"/>
          <ac:cxnSpMkLst>
            <pc:docMk/>
            <pc:sldMk cId="2407355159" sldId="261"/>
            <ac:cxnSpMk id="10" creationId="{14B625E7-D4FC-D912-3D3D-3B06598977A8}"/>
          </ac:cxnSpMkLst>
        </pc:cxnChg>
        <pc:cxnChg chg="mod">
          <ac:chgData name="Derek Vasquez" userId="7096ac8e-e04a-4039-a9a5-f75cfeabab8e" providerId="ADAL" clId="{34D18B38-4978-4B77-BD63-67C47F9A8AA1}" dt="2022-11-11T18:16:17.251" v="1355" actId="14100"/>
          <ac:cxnSpMkLst>
            <pc:docMk/>
            <pc:sldMk cId="2407355159" sldId="261"/>
            <ac:cxnSpMk id="12" creationId="{BAD173F9-E829-F376-3120-B9911A635ACD}"/>
          </ac:cxnSpMkLst>
        </pc:cxnChg>
      </pc:sldChg>
      <pc:sldChg chg="ord">
        <pc:chgData name="Derek Vasquez" userId="7096ac8e-e04a-4039-a9a5-f75cfeabab8e" providerId="ADAL" clId="{34D18B38-4978-4B77-BD63-67C47F9A8AA1}" dt="2022-11-08T15:45:52.304" v="1320"/>
        <pc:sldMkLst>
          <pc:docMk/>
          <pc:sldMk cId="1836852775" sldId="262"/>
        </pc:sldMkLst>
      </pc:sldChg>
      <pc:sldChg chg="ord">
        <pc:chgData name="Derek Vasquez" userId="7096ac8e-e04a-4039-a9a5-f75cfeabab8e" providerId="ADAL" clId="{34D18B38-4978-4B77-BD63-67C47F9A8AA1}" dt="2022-11-08T15:45:02.423" v="1313"/>
        <pc:sldMkLst>
          <pc:docMk/>
          <pc:sldMk cId="1126266831" sldId="263"/>
        </pc:sldMkLst>
      </pc:sldChg>
      <pc:sldChg chg="addSp delSp modSp del mod delAnim modAnim">
        <pc:chgData name="Derek Vasquez" userId="7096ac8e-e04a-4039-a9a5-f75cfeabab8e" providerId="ADAL" clId="{34D18B38-4978-4B77-BD63-67C47F9A8AA1}" dt="2022-11-13T20:37:56.472" v="3199" actId="2696"/>
        <pc:sldMkLst>
          <pc:docMk/>
          <pc:sldMk cId="3835404112" sldId="264"/>
        </pc:sldMkLst>
        <pc:spChg chg="del">
          <ac:chgData name="Derek Vasquez" userId="7096ac8e-e04a-4039-a9a5-f75cfeabab8e" providerId="ADAL" clId="{34D18B38-4978-4B77-BD63-67C47F9A8AA1}" dt="2022-11-13T20:15:51.335" v="2784" actId="478"/>
          <ac:spMkLst>
            <pc:docMk/>
            <pc:sldMk cId="3835404112" sldId="264"/>
            <ac:spMk id="2" creationId="{1BA8F908-888F-E215-C0A8-087CE6100AED}"/>
          </ac:spMkLst>
        </pc:spChg>
        <pc:spChg chg="add mod">
          <ac:chgData name="Derek Vasquez" userId="7096ac8e-e04a-4039-a9a5-f75cfeabab8e" providerId="ADAL" clId="{34D18B38-4978-4B77-BD63-67C47F9A8AA1}" dt="2022-11-13T20:30:08.899" v="3054" actId="1076"/>
          <ac:spMkLst>
            <pc:docMk/>
            <pc:sldMk cId="3835404112" sldId="264"/>
            <ac:spMk id="20" creationId="{9655AD56-7858-3CED-A29F-BE21A9CF543B}"/>
          </ac:spMkLst>
        </pc:spChg>
        <pc:spChg chg="add mod">
          <ac:chgData name="Derek Vasquez" userId="7096ac8e-e04a-4039-a9a5-f75cfeabab8e" providerId="ADAL" clId="{34D18B38-4978-4B77-BD63-67C47F9A8AA1}" dt="2022-11-13T20:30:31.325" v="3078" actId="1037"/>
          <ac:spMkLst>
            <pc:docMk/>
            <pc:sldMk cId="3835404112" sldId="264"/>
            <ac:spMk id="21" creationId="{69FF460E-5977-13E6-839D-D2B8BFFD0BA5}"/>
          </ac:spMkLst>
        </pc:spChg>
        <pc:spChg chg="add del mod">
          <ac:chgData name="Derek Vasquez" userId="7096ac8e-e04a-4039-a9a5-f75cfeabab8e" providerId="ADAL" clId="{34D18B38-4978-4B77-BD63-67C47F9A8AA1}" dt="2022-11-13T20:15:53.364" v="2785" actId="478"/>
          <ac:spMkLst>
            <pc:docMk/>
            <pc:sldMk cId="3835404112" sldId="264"/>
            <ac:spMk id="23" creationId="{99589C7F-74E6-9E0F-D0EA-6DE2D3AF7524}"/>
          </ac:spMkLst>
        </pc:spChg>
        <pc:spChg chg="add mod">
          <ac:chgData name="Derek Vasquez" userId="7096ac8e-e04a-4039-a9a5-f75cfeabab8e" providerId="ADAL" clId="{34D18B38-4978-4B77-BD63-67C47F9A8AA1}" dt="2022-11-13T20:30:08.899" v="3054" actId="1076"/>
          <ac:spMkLst>
            <pc:docMk/>
            <pc:sldMk cId="3835404112" sldId="264"/>
            <ac:spMk id="24" creationId="{A3585ADD-4FC9-ABFD-386A-E65271184B46}"/>
          </ac:spMkLst>
        </pc:spChg>
        <pc:spChg chg="add mod">
          <ac:chgData name="Derek Vasquez" userId="7096ac8e-e04a-4039-a9a5-f75cfeabab8e" providerId="ADAL" clId="{34D18B38-4978-4B77-BD63-67C47F9A8AA1}" dt="2022-11-13T20:30:08.899" v="3054" actId="1076"/>
          <ac:spMkLst>
            <pc:docMk/>
            <pc:sldMk cId="3835404112" sldId="264"/>
            <ac:spMk id="25" creationId="{FF1C6D0E-B407-8988-C452-EBD97A5A673E}"/>
          </ac:spMkLst>
        </pc:spChg>
        <pc:spChg chg="add mod">
          <ac:chgData name="Derek Vasquez" userId="7096ac8e-e04a-4039-a9a5-f75cfeabab8e" providerId="ADAL" clId="{34D18B38-4978-4B77-BD63-67C47F9A8AA1}" dt="2022-11-13T20:30:14.804" v="3055" actId="1076"/>
          <ac:spMkLst>
            <pc:docMk/>
            <pc:sldMk cId="3835404112" sldId="264"/>
            <ac:spMk id="26" creationId="{BC2FC892-4DAA-3E84-9A82-2F73A7D5BFEB}"/>
          </ac:spMkLst>
        </pc:spChg>
        <pc:spChg chg="add mod">
          <ac:chgData name="Derek Vasquez" userId="7096ac8e-e04a-4039-a9a5-f75cfeabab8e" providerId="ADAL" clId="{34D18B38-4978-4B77-BD63-67C47F9A8AA1}" dt="2022-11-13T20:30:14.804" v="3055" actId="1076"/>
          <ac:spMkLst>
            <pc:docMk/>
            <pc:sldMk cId="3835404112" sldId="264"/>
            <ac:spMk id="27" creationId="{98C9D96F-EAA0-788C-FAFF-EEFA3A556FCE}"/>
          </ac:spMkLst>
        </pc:spChg>
        <pc:spChg chg="add del mod">
          <ac:chgData name="Derek Vasquez" userId="7096ac8e-e04a-4039-a9a5-f75cfeabab8e" providerId="ADAL" clId="{34D18B38-4978-4B77-BD63-67C47F9A8AA1}" dt="2022-11-13T20:27:27.868" v="3021" actId="478"/>
          <ac:spMkLst>
            <pc:docMk/>
            <pc:sldMk cId="3835404112" sldId="264"/>
            <ac:spMk id="35" creationId="{B564CFAE-DF75-220D-4CEA-2CC29F467572}"/>
          </ac:spMkLst>
        </pc:spChg>
        <pc:picChg chg="add del mod">
          <ac:chgData name="Derek Vasquez" userId="7096ac8e-e04a-4039-a9a5-f75cfeabab8e" providerId="ADAL" clId="{34D18B38-4978-4B77-BD63-67C47F9A8AA1}" dt="2022-11-13T20:27:35.724" v="3023" actId="478"/>
          <ac:picMkLst>
            <pc:docMk/>
            <pc:sldMk cId="3835404112" sldId="264"/>
            <ac:picMk id="3" creationId="{3CC7D959-A78B-FEBB-4964-D412A98EC84B}"/>
          </ac:picMkLst>
        </pc:picChg>
        <pc:picChg chg="add del mod">
          <ac:chgData name="Derek Vasquez" userId="7096ac8e-e04a-4039-a9a5-f75cfeabab8e" providerId="ADAL" clId="{34D18B38-4978-4B77-BD63-67C47F9A8AA1}" dt="2022-11-13T20:27:39.471" v="3025" actId="478"/>
          <ac:picMkLst>
            <pc:docMk/>
            <pc:sldMk cId="3835404112" sldId="264"/>
            <ac:picMk id="5" creationId="{D5ACFC0F-FF70-D385-E64F-C10B45C659EF}"/>
          </ac:picMkLst>
        </pc:picChg>
        <pc:picChg chg="add del mod">
          <ac:chgData name="Derek Vasquez" userId="7096ac8e-e04a-4039-a9a5-f75cfeabab8e" providerId="ADAL" clId="{34D18B38-4978-4B77-BD63-67C47F9A8AA1}" dt="2022-11-13T20:27:41.959" v="3027" actId="478"/>
          <ac:picMkLst>
            <pc:docMk/>
            <pc:sldMk cId="3835404112" sldId="264"/>
            <ac:picMk id="6" creationId="{A90EC07F-3AB9-AA16-0526-D530EAD0B5C0}"/>
          </ac:picMkLst>
        </pc:picChg>
        <pc:picChg chg="add del mod">
          <ac:chgData name="Derek Vasquez" userId="7096ac8e-e04a-4039-a9a5-f75cfeabab8e" providerId="ADAL" clId="{34D18B38-4978-4B77-BD63-67C47F9A8AA1}" dt="2022-11-13T20:26:37.562" v="3003" actId="478"/>
          <ac:picMkLst>
            <pc:docMk/>
            <pc:sldMk cId="3835404112" sldId="264"/>
            <ac:picMk id="8" creationId="{E6830C2B-4265-14BF-132D-C3359A931B8D}"/>
          </ac:picMkLst>
        </pc:picChg>
        <pc:picChg chg="del mod">
          <ac:chgData name="Derek Vasquez" userId="7096ac8e-e04a-4039-a9a5-f75cfeabab8e" providerId="ADAL" clId="{34D18B38-4978-4B77-BD63-67C47F9A8AA1}" dt="2022-11-13T20:27:24.599" v="3020" actId="478"/>
          <ac:picMkLst>
            <pc:docMk/>
            <pc:sldMk cId="3835404112" sldId="264"/>
            <ac:picMk id="9" creationId="{646FD8AD-6047-8B94-E115-0B91E390C6BB}"/>
          </ac:picMkLst>
        </pc:picChg>
        <pc:picChg chg="add mod modCrop">
          <ac:chgData name="Derek Vasquez" userId="7096ac8e-e04a-4039-a9a5-f75cfeabab8e" providerId="ADAL" clId="{34D18B38-4978-4B77-BD63-67C47F9A8AA1}" dt="2022-11-13T20:30:08.899" v="3054" actId="1076"/>
          <ac:picMkLst>
            <pc:docMk/>
            <pc:sldMk cId="3835404112" sldId="264"/>
            <ac:picMk id="11" creationId="{8B819FD5-47E7-2D44-0B5F-4109E0428D62}"/>
          </ac:picMkLst>
        </pc:picChg>
        <pc:picChg chg="add del mod">
          <ac:chgData name="Derek Vasquez" userId="7096ac8e-e04a-4039-a9a5-f75cfeabab8e" providerId="ADAL" clId="{34D18B38-4978-4B77-BD63-67C47F9A8AA1}" dt="2022-11-13T20:09:38.163" v="2677" actId="478"/>
          <ac:picMkLst>
            <pc:docMk/>
            <pc:sldMk cId="3835404112" sldId="264"/>
            <ac:picMk id="13" creationId="{483D5723-A305-E16D-3290-B43274EEB7DB}"/>
          </ac:picMkLst>
        </pc:picChg>
        <pc:picChg chg="add del mod modCrop">
          <ac:chgData name="Derek Vasquez" userId="7096ac8e-e04a-4039-a9a5-f75cfeabab8e" providerId="ADAL" clId="{34D18B38-4978-4B77-BD63-67C47F9A8AA1}" dt="2022-11-13T20:26:38.087" v="3004" actId="478"/>
          <ac:picMkLst>
            <pc:docMk/>
            <pc:sldMk cId="3835404112" sldId="264"/>
            <ac:picMk id="15" creationId="{4EB48E7E-5CCD-B7E8-C5E6-E9BD2FEA3042}"/>
          </ac:picMkLst>
        </pc:picChg>
        <pc:picChg chg="add mod">
          <ac:chgData name="Derek Vasquez" userId="7096ac8e-e04a-4039-a9a5-f75cfeabab8e" providerId="ADAL" clId="{34D18B38-4978-4B77-BD63-67C47F9A8AA1}" dt="2022-11-13T20:30:14.804" v="3055" actId="1076"/>
          <ac:picMkLst>
            <pc:docMk/>
            <pc:sldMk cId="3835404112" sldId="264"/>
            <ac:picMk id="17" creationId="{DC63D98C-0D87-0E3D-D37E-CF2322CCAE04}"/>
          </ac:picMkLst>
        </pc:picChg>
        <pc:picChg chg="add mod">
          <ac:chgData name="Derek Vasquez" userId="7096ac8e-e04a-4039-a9a5-f75cfeabab8e" providerId="ADAL" clId="{34D18B38-4978-4B77-BD63-67C47F9A8AA1}" dt="2022-11-13T20:30:14.804" v="3055" actId="1076"/>
          <ac:picMkLst>
            <pc:docMk/>
            <pc:sldMk cId="3835404112" sldId="264"/>
            <ac:picMk id="19" creationId="{C3285DDE-0B93-7379-9BC0-1D345CEBD0CC}"/>
          </ac:picMkLst>
        </pc:picChg>
        <pc:picChg chg="add mod">
          <ac:chgData name="Derek Vasquez" userId="7096ac8e-e04a-4039-a9a5-f75cfeabab8e" providerId="ADAL" clId="{34D18B38-4978-4B77-BD63-67C47F9A8AA1}" dt="2022-11-13T20:30:08.899" v="3054" actId="1076"/>
          <ac:picMkLst>
            <pc:docMk/>
            <pc:sldMk cId="3835404112" sldId="264"/>
            <ac:picMk id="28" creationId="{E701909F-1CBB-0F95-9A17-DB204D9FD9C4}"/>
          </ac:picMkLst>
        </pc:picChg>
        <pc:picChg chg="add mod">
          <ac:chgData name="Derek Vasquez" userId="7096ac8e-e04a-4039-a9a5-f75cfeabab8e" providerId="ADAL" clId="{34D18B38-4978-4B77-BD63-67C47F9A8AA1}" dt="2022-11-13T20:30:08.899" v="3054" actId="1076"/>
          <ac:picMkLst>
            <pc:docMk/>
            <pc:sldMk cId="3835404112" sldId="264"/>
            <ac:picMk id="29" creationId="{FA4B7CC8-7801-516F-916E-D641EDE90140}"/>
          </ac:picMkLst>
        </pc:picChg>
        <pc:picChg chg="add mod">
          <ac:chgData name="Derek Vasquez" userId="7096ac8e-e04a-4039-a9a5-f75cfeabab8e" providerId="ADAL" clId="{34D18B38-4978-4B77-BD63-67C47F9A8AA1}" dt="2022-11-13T20:28:29.459" v="3046" actId="1076"/>
          <ac:picMkLst>
            <pc:docMk/>
            <pc:sldMk cId="3835404112" sldId="264"/>
            <ac:picMk id="30" creationId="{B1611346-29C0-87AB-3E91-1359EDE4142F}"/>
          </ac:picMkLst>
        </pc:picChg>
        <pc:picChg chg="add mod">
          <ac:chgData name="Derek Vasquez" userId="7096ac8e-e04a-4039-a9a5-f75cfeabab8e" providerId="ADAL" clId="{34D18B38-4978-4B77-BD63-67C47F9A8AA1}" dt="2022-11-13T20:28:25.908" v="3044" actId="1076"/>
          <ac:picMkLst>
            <pc:docMk/>
            <pc:sldMk cId="3835404112" sldId="264"/>
            <ac:picMk id="31" creationId="{63243D4B-42C8-032D-31D8-1A26551CB70A}"/>
          </ac:picMkLst>
        </pc:picChg>
        <pc:picChg chg="add mod">
          <ac:chgData name="Derek Vasquez" userId="7096ac8e-e04a-4039-a9a5-f75cfeabab8e" providerId="ADAL" clId="{34D18B38-4978-4B77-BD63-67C47F9A8AA1}" dt="2022-11-13T20:28:32.752" v="3047" actId="1076"/>
          <ac:picMkLst>
            <pc:docMk/>
            <pc:sldMk cId="3835404112" sldId="264"/>
            <ac:picMk id="32" creationId="{88F25F2B-3B76-D763-CC20-87C972E8A7A1}"/>
          </ac:picMkLst>
        </pc:picChg>
        <pc:picChg chg="add mod">
          <ac:chgData name="Derek Vasquez" userId="7096ac8e-e04a-4039-a9a5-f75cfeabab8e" providerId="ADAL" clId="{34D18B38-4978-4B77-BD63-67C47F9A8AA1}" dt="2022-11-13T20:28:34.518" v="3048" actId="1076"/>
          <ac:picMkLst>
            <pc:docMk/>
            <pc:sldMk cId="3835404112" sldId="264"/>
            <ac:picMk id="33" creationId="{C9541C67-6947-EF36-246B-49817C56532D}"/>
          </ac:picMkLst>
        </pc:picChg>
      </pc:sldChg>
      <pc:sldChg chg="ord">
        <pc:chgData name="Derek Vasquez" userId="7096ac8e-e04a-4039-a9a5-f75cfeabab8e" providerId="ADAL" clId="{34D18B38-4978-4B77-BD63-67C47F9A8AA1}" dt="2022-11-08T15:45:14.156" v="1315"/>
        <pc:sldMkLst>
          <pc:docMk/>
          <pc:sldMk cId="3702743706" sldId="265"/>
        </pc:sldMkLst>
      </pc:sldChg>
      <pc:sldChg chg="delSp modSp mod delAnim modAnim">
        <pc:chgData name="Derek Vasquez" userId="7096ac8e-e04a-4039-a9a5-f75cfeabab8e" providerId="ADAL" clId="{34D18B38-4978-4B77-BD63-67C47F9A8AA1}" dt="2022-11-12T21:15:01.729" v="2613"/>
        <pc:sldMkLst>
          <pc:docMk/>
          <pc:sldMk cId="2183263399" sldId="268"/>
        </pc:sldMkLst>
        <pc:spChg chg="mod">
          <ac:chgData name="Derek Vasquez" userId="7096ac8e-e04a-4039-a9a5-f75cfeabab8e" providerId="ADAL" clId="{34D18B38-4978-4B77-BD63-67C47F9A8AA1}" dt="2022-11-12T15:48:10.885" v="1941" actId="208"/>
          <ac:spMkLst>
            <pc:docMk/>
            <pc:sldMk cId="2183263399" sldId="268"/>
            <ac:spMk id="17" creationId="{BCBF1908-6FB0-80C5-C978-631007EAADD9}"/>
          </ac:spMkLst>
        </pc:spChg>
        <pc:spChg chg="mod">
          <ac:chgData name="Derek Vasquez" userId="7096ac8e-e04a-4039-a9a5-f75cfeabab8e" providerId="ADAL" clId="{34D18B38-4978-4B77-BD63-67C47F9A8AA1}" dt="2022-11-12T15:48:22.644" v="1942" actId="208"/>
          <ac:spMkLst>
            <pc:docMk/>
            <pc:sldMk cId="2183263399" sldId="268"/>
            <ac:spMk id="20" creationId="{FD860E74-2D10-0EE2-A90E-CF351F0DAD86}"/>
          </ac:spMkLst>
        </pc:spChg>
        <pc:spChg chg="mod">
          <ac:chgData name="Derek Vasquez" userId="7096ac8e-e04a-4039-a9a5-f75cfeabab8e" providerId="ADAL" clId="{34D18B38-4978-4B77-BD63-67C47F9A8AA1}" dt="2022-11-12T20:23:01.936" v="2407" actId="20577"/>
          <ac:spMkLst>
            <pc:docMk/>
            <pc:sldMk cId="2183263399" sldId="268"/>
            <ac:spMk id="25" creationId="{68992A3A-AB40-8F2D-335D-2780856AF869}"/>
          </ac:spMkLst>
        </pc:spChg>
        <pc:grpChg chg="del">
          <ac:chgData name="Derek Vasquez" userId="7096ac8e-e04a-4039-a9a5-f75cfeabab8e" providerId="ADAL" clId="{34D18B38-4978-4B77-BD63-67C47F9A8AA1}" dt="2022-11-12T15:48:02.312" v="1940" actId="478"/>
          <ac:grpSpMkLst>
            <pc:docMk/>
            <pc:sldMk cId="2183263399" sldId="268"/>
            <ac:grpSpMk id="26" creationId="{EA365589-76AD-FA86-34FE-9C6532C67B71}"/>
          </ac:grpSpMkLst>
        </pc:grpChg>
        <pc:cxnChg chg="mod">
          <ac:chgData name="Derek Vasquez" userId="7096ac8e-e04a-4039-a9a5-f75cfeabab8e" providerId="ADAL" clId="{34D18B38-4978-4B77-BD63-67C47F9A8AA1}" dt="2022-11-12T15:48:10.885" v="1941" actId="208"/>
          <ac:cxnSpMkLst>
            <pc:docMk/>
            <pc:sldMk cId="2183263399" sldId="268"/>
            <ac:cxnSpMk id="14" creationId="{CAAF8665-FBED-BB32-AF2A-D4C5C01713F1}"/>
          </ac:cxnSpMkLst>
        </pc:cxnChg>
        <pc:cxnChg chg="mod">
          <ac:chgData name="Derek Vasquez" userId="7096ac8e-e04a-4039-a9a5-f75cfeabab8e" providerId="ADAL" clId="{34D18B38-4978-4B77-BD63-67C47F9A8AA1}" dt="2022-11-12T15:48:10.885" v="1941" actId="208"/>
          <ac:cxnSpMkLst>
            <pc:docMk/>
            <pc:sldMk cId="2183263399" sldId="268"/>
            <ac:cxnSpMk id="16" creationId="{D9FDB238-9C3B-8188-F747-76F19433DABB}"/>
          </ac:cxnSpMkLst>
        </pc:cxnChg>
        <pc:cxnChg chg="mod">
          <ac:chgData name="Derek Vasquez" userId="7096ac8e-e04a-4039-a9a5-f75cfeabab8e" providerId="ADAL" clId="{34D18B38-4978-4B77-BD63-67C47F9A8AA1}" dt="2022-11-12T15:48:22.644" v="1942" actId="208"/>
          <ac:cxnSpMkLst>
            <pc:docMk/>
            <pc:sldMk cId="2183263399" sldId="268"/>
            <ac:cxnSpMk id="19" creationId="{54B1C2A6-E6EC-1B1D-C247-07D5C8D2DF48}"/>
          </ac:cxnSpMkLst>
        </pc:cxnChg>
        <pc:cxnChg chg="mod">
          <ac:chgData name="Derek Vasquez" userId="7096ac8e-e04a-4039-a9a5-f75cfeabab8e" providerId="ADAL" clId="{34D18B38-4978-4B77-BD63-67C47F9A8AA1}" dt="2022-11-12T15:48:28.792" v="1943" actId="208"/>
          <ac:cxnSpMkLst>
            <pc:docMk/>
            <pc:sldMk cId="2183263399" sldId="268"/>
            <ac:cxnSpMk id="22" creationId="{1283314F-5D2C-9C64-2247-82553E8FC2E5}"/>
          </ac:cxnSpMkLst>
        </pc:cxnChg>
        <pc:cxnChg chg="mod">
          <ac:chgData name="Derek Vasquez" userId="7096ac8e-e04a-4039-a9a5-f75cfeabab8e" providerId="ADAL" clId="{34D18B38-4978-4B77-BD63-67C47F9A8AA1}" dt="2022-11-12T15:48:28.792" v="1943" actId="208"/>
          <ac:cxnSpMkLst>
            <pc:docMk/>
            <pc:sldMk cId="2183263399" sldId="268"/>
            <ac:cxnSpMk id="24" creationId="{F318CC81-D912-611C-0C28-81EBA263680F}"/>
          </ac:cxnSpMkLst>
        </pc:cxnChg>
      </pc:sldChg>
      <pc:sldChg chg="modSp mod">
        <pc:chgData name="Derek Vasquez" userId="7096ac8e-e04a-4039-a9a5-f75cfeabab8e" providerId="ADAL" clId="{34D18B38-4978-4B77-BD63-67C47F9A8AA1}" dt="2022-11-11T18:19:54.444" v="1356" actId="20577"/>
        <pc:sldMkLst>
          <pc:docMk/>
          <pc:sldMk cId="2842363221" sldId="269"/>
        </pc:sldMkLst>
        <pc:spChg chg="mod">
          <ac:chgData name="Derek Vasquez" userId="7096ac8e-e04a-4039-a9a5-f75cfeabab8e" providerId="ADAL" clId="{34D18B38-4978-4B77-BD63-67C47F9A8AA1}" dt="2022-11-11T18:19:54.444" v="1356" actId="20577"/>
          <ac:spMkLst>
            <pc:docMk/>
            <pc:sldMk cId="2842363221" sldId="269"/>
            <ac:spMk id="8" creationId="{24B4513D-2664-97A9-E56C-2FBBCB38C648}"/>
          </ac:spMkLst>
        </pc:spChg>
      </pc:sldChg>
      <pc:sldChg chg="ord">
        <pc:chgData name="Derek Vasquez" userId="7096ac8e-e04a-4039-a9a5-f75cfeabab8e" providerId="ADAL" clId="{34D18B38-4978-4B77-BD63-67C47F9A8AA1}" dt="2022-11-08T15:45:40.219" v="1318"/>
        <pc:sldMkLst>
          <pc:docMk/>
          <pc:sldMk cId="523811544" sldId="271"/>
        </pc:sldMkLst>
      </pc:sldChg>
      <pc:sldChg chg="del">
        <pc:chgData name="Derek Vasquez" userId="7096ac8e-e04a-4039-a9a5-f75cfeabab8e" providerId="ADAL" clId="{34D18B38-4978-4B77-BD63-67C47F9A8AA1}" dt="2022-11-08T15:45:19.222" v="1316" actId="2696"/>
        <pc:sldMkLst>
          <pc:docMk/>
          <pc:sldMk cId="1622119690" sldId="272"/>
        </pc:sldMkLst>
      </pc:sldChg>
      <pc:sldChg chg="addSp delSp modSp mod delAnim modAnim">
        <pc:chgData name="Derek Vasquez" userId="7096ac8e-e04a-4039-a9a5-f75cfeabab8e" providerId="ADAL" clId="{34D18B38-4978-4B77-BD63-67C47F9A8AA1}" dt="2022-11-12T21:07:02.026" v="2553" actId="27636"/>
        <pc:sldMkLst>
          <pc:docMk/>
          <pc:sldMk cId="926369947" sldId="274"/>
        </pc:sldMkLst>
        <pc:spChg chg="mod">
          <ac:chgData name="Derek Vasquez" userId="7096ac8e-e04a-4039-a9a5-f75cfeabab8e" providerId="ADAL" clId="{34D18B38-4978-4B77-BD63-67C47F9A8AA1}" dt="2022-11-12T21:07:02.026" v="2553" actId="27636"/>
          <ac:spMkLst>
            <pc:docMk/>
            <pc:sldMk cId="926369947" sldId="274"/>
            <ac:spMk id="3" creationId="{C7A8F5F0-79C8-A809-3061-1F532F8D21D5}"/>
          </ac:spMkLst>
        </pc:spChg>
        <pc:graphicFrameChg chg="del mod">
          <ac:chgData name="Derek Vasquez" userId="7096ac8e-e04a-4039-a9a5-f75cfeabab8e" providerId="ADAL" clId="{34D18B38-4978-4B77-BD63-67C47F9A8AA1}" dt="2022-11-12T21:03:19.698" v="2477" actId="478"/>
          <ac:graphicFrameMkLst>
            <pc:docMk/>
            <pc:sldMk cId="926369947" sldId="274"/>
            <ac:graphicFrameMk id="11" creationId="{1304CFDB-E02D-32AC-B248-E99E8AE6B4DA}"/>
          </ac:graphicFrameMkLst>
        </pc:graphicFrameChg>
        <pc:picChg chg="add del mod modCrop">
          <ac:chgData name="Derek Vasquez" userId="7096ac8e-e04a-4039-a9a5-f75cfeabab8e" providerId="ADAL" clId="{34D18B38-4978-4B77-BD63-67C47F9A8AA1}" dt="2022-11-12T21:05:55.637" v="2501" actId="478"/>
          <ac:picMkLst>
            <pc:docMk/>
            <pc:sldMk cId="926369947" sldId="274"/>
            <ac:picMk id="5" creationId="{41B33D22-3B12-238E-6B4F-FFC61C01F8AC}"/>
          </ac:picMkLst>
        </pc:picChg>
        <pc:picChg chg="mod">
          <ac:chgData name="Derek Vasquez" userId="7096ac8e-e04a-4039-a9a5-f75cfeabab8e" providerId="ADAL" clId="{34D18B38-4978-4B77-BD63-67C47F9A8AA1}" dt="2022-11-12T21:02:18.386" v="2467" actId="1076"/>
          <ac:picMkLst>
            <pc:docMk/>
            <pc:sldMk cId="926369947" sldId="274"/>
            <ac:picMk id="8" creationId="{0B6251CA-0D21-A9DB-AD49-A1BF83D76BCC}"/>
          </ac:picMkLst>
        </pc:picChg>
        <pc:picChg chg="mod">
          <ac:chgData name="Derek Vasquez" userId="7096ac8e-e04a-4039-a9a5-f75cfeabab8e" providerId="ADAL" clId="{34D18B38-4978-4B77-BD63-67C47F9A8AA1}" dt="2022-11-12T21:04:36.615" v="2492" actId="1076"/>
          <ac:picMkLst>
            <pc:docMk/>
            <pc:sldMk cId="926369947" sldId="274"/>
            <ac:picMk id="9" creationId="{5AEB60C2-BBBB-4966-9C99-5B7DAB6E4663}"/>
          </ac:picMkLst>
        </pc:picChg>
        <pc:picChg chg="mod">
          <ac:chgData name="Derek Vasquez" userId="7096ac8e-e04a-4039-a9a5-f75cfeabab8e" providerId="ADAL" clId="{34D18B38-4978-4B77-BD63-67C47F9A8AA1}" dt="2022-11-12T21:02:24.155" v="2469" actId="14100"/>
          <ac:picMkLst>
            <pc:docMk/>
            <pc:sldMk cId="926369947" sldId="274"/>
            <ac:picMk id="10" creationId="{2C423AC4-B16B-9683-6379-ABB1A216CF3D}"/>
          </ac:picMkLst>
        </pc:picChg>
        <pc:picChg chg="mod">
          <ac:chgData name="Derek Vasquez" userId="7096ac8e-e04a-4039-a9a5-f75cfeabab8e" providerId="ADAL" clId="{34D18B38-4978-4B77-BD63-67C47F9A8AA1}" dt="2022-11-12T21:03:34.481" v="2485" actId="1076"/>
          <ac:picMkLst>
            <pc:docMk/>
            <pc:sldMk cId="926369947" sldId="274"/>
            <ac:picMk id="12" creationId="{B06D3AC1-D14F-9F1A-6EF9-14B05549130A}"/>
          </ac:picMkLst>
        </pc:picChg>
        <pc:picChg chg="add mod modCrop">
          <ac:chgData name="Derek Vasquez" userId="7096ac8e-e04a-4039-a9a5-f75cfeabab8e" providerId="ADAL" clId="{34D18B38-4978-4B77-BD63-67C47F9A8AA1}" dt="2022-11-12T21:06:05.465" v="2504" actId="1076"/>
          <ac:picMkLst>
            <pc:docMk/>
            <pc:sldMk cId="926369947" sldId="274"/>
            <ac:picMk id="14" creationId="{3A88B96D-C4AA-9AFC-EF24-474C7982C391}"/>
          </ac:picMkLst>
        </pc:picChg>
      </pc:sldChg>
      <pc:sldChg chg="modSp mod modAnim">
        <pc:chgData name="Derek Vasquez" userId="7096ac8e-e04a-4039-a9a5-f75cfeabab8e" providerId="ADAL" clId="{34D18B38-4978-4B77-BD63-67C47F9A8AA1}" dt="2022-11-12T20:49:41.883" v="2425" actId="1037"/>
        <pc:sldMkLst>
          <pc:docMk/>
          <pc:sldMk cId="214748304" sldId="618"/>
        </pc:sldMkLst>
        <pc:spChg chg="mod">
          <ac:chgData name="Derek Vasquez" userId="7096ac8e-e04a-4039-a9a5-f75cfeabab8e" providerId="ADAL" clId="{34D18B38-4978-4B77-BD63-67C47F9A8AA1}" dt="2022-11-11T18:21:32.314" v="1358" actId="1076"/>
          <ac:spMkLst>
            <pc:docMk/>
            <pc:sldMk cId="214748304" sldId="618"/>
            <ac:spMk id="17" creationId="{1A05FB2A-0CE1-958F-1DFB-BB30076FF3B1}"/>
          </ac:spMkLst>
        </pc:spChg>
        <pc:spChg chg="mod">
          <ac:chgData name="Derek Vasquez" userId="7096ac8e-e04a-4039-a9a5-f75cfeabab8e" providerId="ADAL" clId="{34D18B38-4978-4B77-BD63-67C47F9A8AA1}" dt="2022-11-11T18:21:39.441" v="1365" actId="1038"/>
          <ac:spMkLst>
            <pc:docMk/>
            <pc:sldMk cId="214748304" sldId="618"/>
            <ac:spMk id="24" creationId="{228CB6CF-C1F6-2B71-DB5A-1996D8EBB026}"/>
          </ac:spMkLst>
        </pc:spChg>
        <pc:spChg chg="mod">
          <ac:chgData name="Derek Vasquez" userId="7096ac8e-e04a-4039-a9a5-f75cfeabab8e" providerId="ADAL" clId="{34D18B38-4978-4B77-BD63-67C47F9A8AA1}" dt="2022-11-11T18:21:39.441" v="1365" actId="1038"/>
          <ac:spMkLst>
            <pc:docMk/>
            <pc:sldMk cId="214748304" sldId="618"/>
            <ac:spMk id="29" creationId="{F8844B4F-6C3A-AB87-2FB4-C87B9D036643}"/>
          </ac:spMkLst>
        </pc:spChg>
        <pc:spChg chg="mod">
          <ac:chgData name="Derek Vasquez" userId="7096ac8e-e04a-4039-a9a5-f75cfeabab8e" providerId="ADAL" clId="{34D18B38-4978-4B77-BD63-67C47F9A8AA1}" dt="2022-11-11T18:21:39.441" v="1365" actId="1038"/>
          <ac:spMkLst>
            <pc:docMk/>
            <pc:sldMk cId="214748304" sldId="618"/>
            <ac:spMk id="56" creationId="{F9FE7E49-33D0-5BE0-69F4-8D44D0FA3BB7}"/>
          </ac:spMkLst>
        </pc:spChg>
        <pc:spChg chg="mod">
          <ac:chgData name="Derek Vasquez" userId="7096ac8e-e04a-4039-a9a5-f75cfeabab8e" providerId="ADAL" clId="{34D18B38-4978-4B77-BD63-67C47F9A8AA1}" dt="2022-11-11T18:21:39.441" v="1365" actId="1038"/>
          <ac:spMkLst>
            <pc:docMk/>
            <pc:sldMk cId="214748304" sldId="618"/>
            <ac:spMk id="102" creationId="{F5F046F4-88A0-2319-BCB8-2FCBA0DB27B8}"/>
          </ac:spMkLst>
        </pc:spChg>
        <pc:spChg chg="mod">
          <ac:chgData name="Derek Vasquez" userId="7096ac8e-e04a-4039-a9a5-f75cfeabab8e" providerId="ADAL" clId="{34D18B38-4978-4B77-BD63-67C47F9A8AA1}" dt="2022-11-11T18:21:51.586" v="1366" actId="14100"/>
          <ac:spMkLst>
            <pc:docMk/>
            <pc:sldMk cId="214748304" sldId="618"/>
            <ac:spMk id="109" creationId="{B1F1A52F-3449-A334-BE1F-018BF98BE123}"/>
          </ac:spMkLst>
        </pc:spChg>
        <pc:spChg chg="mod">
          <ac:chgData name="Derek Vasquez" userId="7096ac8e-e04a-4039-a9a5-f75cfeabab8e" providerId="ADAL" clId="{34D18B38-4978-4B77-BD63-67C47F9A8AA1}" dt="2022-11-12T20:49:41.883" v="2425" actId="1037"/>
          <ac:spMkLst>
            <pc:docMk/>
            <pc:sldMk cId="214748304" sldId="618"/>
            <ac:spMk id="111" creationId="{F8A7FA8B-8BC3-F197-C803-F1F9269D52B0}"/>
          </ac:spMkLst>
        </pc:spChg>
        <pc:spChg chg="mod">
          <ac:chgData name="Derek Vasquez" userId="7096ac8e-e04a-4039-a9a5-f75cfeabab8e" providerId="ADAL" clId="{34D18B38-4978-4B77-BD63-67C47F9A8AA1}" dt="2022-11-11T18:21:39.441" v="1365" actId="1038"/>
          <ac:spMkLst>
            <pc:docMk/>
            <pc:sldMk cId="214748304" sldId="618"/>
            <ac:spMk id="114" creationId="{532657C0-8E86-686D-B342-6D8D8DCCC602}"/>
          </ac:spMkLst>
        </pc:spChg>
        <pc:spChg chg="mod">
          <ac:chgData name="Derek Vasquez" userId="7096ac8e-e04a-4039-a9a5-f75cfeabab8e" providerId="ADAL" clId="{34D18B38-4978-4B77-BD63-67C47F9A8AA1}" dt="2022-11-12T20:47:22.104" v="2421" actId="14100"/>
          <ac:spMkLst>
            <pc:docMk/>
            <pc:sldMk cId="214748304" sldId="618"/>
            <ac:spMk id="125" creationId="{00F11AEE-2C55-BADD-EBCD-5FAC7986FF46}"/>
          </ac:spMkLst>
        </pc:spChg>
        <pc:spChg chg="mod">
          <ac:chgData name="Derek Vasquez" userId="7096ac8e-e04a-4039-a9a5-f75cfeabab8e" providerId="ADAL" clId="{34D18B38-4978-4B77-BD63-67C47F9A8AA1}" dt="2022-11-11T18:22:08.341" v="1368" actId="14100"/>
          <ac:spMkLst>
            <pc:docMk/>
            <pc:sldMk cId="214748304" sldId="618"/>
            <ac:spMk id="127" creationId="{0283D0AB-D8FC-D9E3-9AAA-39062FAFC789}"/>
          </ac:spMkLst>
        </pc:spChg>
        <pc:spChg chg="mod">
          <ac:chgData name="Derek Vasquez" userId="7096ac8e-e04a-4039-a9a5-f75cfeabab8e" providerId="ADAL" clId="{34D18B38-4978-4B77-BD63-67C47F9A8AA1}" dt="2022-11-11T18:21:39.441" v="1365" actId="1038"/>
          <ac:spMkLst>
            <pc:docMk/>
            <pc:sldMk cId="214748304" sldId="618"/>
            <ac:spMk id="129" creationId="{936E5779-9E70-6849-CCBE-AB890A024986}"/>
          </ac:spMkLst>
        </pc:spChg>
        <pc:grpChg chg="mod">
          <ac:chgData name="Derek Vasquez" userId="7096ac8e-e04a-4039-a9a5-f75cfeabab8e" providerId="ADAL" clId="{34D18B38-4978-4B77-BD63-67C47F9A8AA1}" dt="2022-11-11T18:22:22.830" v="1369" actId="1038"/>
          <ac:grpSpMkLst>
            <pc:docMk/>
            <pc:sldMk cId="214748304" sldId="618"/>
            <ac:grpSpMk id="12" creationId="{818E4A43-C4CC-772B-BCB1-BEA7EDE1AEC3}"/>
          </ac:grpSpMkLst>
        </pc:grpChg>
        <pc:grpChg chg="mod">
          <ac:chgData name="Derek Vasquez" userId="7096ac8e-e04a-4039-a9a5-f75cfeabab8e" providerId="ADAL" clId="{34D18B38-4978-4B77-BD63-67C47F9A8AA1}" dt="2022-11-11T18:21:39.441" v="1365" actId="1038"/>
          <ac:grpSpMkLst>
            <pc:docMk/>
            <pc:sldMk cId="214748304" sldId="618"/>
            <ac:grpSpMk id="13" creationId="{686ABD18-5AF7-4B24-49DD-175A23641026}"/>
          </ac:grpSpMkLst>
        </pc:grpChg>
        <pc:grpChg chg="mod">
          <ac:chgData name="Derek Vasquez" userId="7096ac8e-e04a-4039-a9a5-f75cfeabab8e" providerId="ADAL" clId="{34D18B38-4978-4B77-BD63-67C47F9A8AA1}" dt="2022-11-11T18:21:39.441" v="1365" actId="1038"/>
          <ac:grpSpMkLst>
            <pc:docMk/>
            <pc:sldMk cId="214748304" sldId="618"/>
            <ac:grpSpMk id="14" creationId="{2AF6BC67-0E20-D2BF-D532-B4A21CFF793E}"/>
          </ac:grpSpMkLst>
        </pc:grpChg>
        <pc:grpChg chg="mod">
          <ac:chgData name="Derek Vasquez" userId="7096ac8e-e04a-4039-a9a5-f75cfeabab8e" providerId="ADAL" clId="{34D18B38-4978-4B77-BD63-67C47F9A8AA1}" dt="2022-11-11T18:21:39.441" v="1365" actId="1038"/>
          <ac:grpSpMkLst>
            <pc:docMk/>
            <pc:sldMk cId="214748304" sldId="618"/>
            <ac:grpSpMk id="45" creationId="{8949A17E-B694-6478-0682-B697374F0DC9}"/>
          </ac:grpSpMkLst>
        </pc:grpChg>
        <pc:grpChg chg="mod">
          <ac:chgData name="Derek Vasquez" userId="7096ac8e-e04a-4039-a9a5-f75cfeabab8e" providerId="ADAL" clId="{34D18B38-4978-4B77-BD63-67C47F9A8AA1}" dt="2022-11-11T18:21:39.441" v="1365" actId="1038"/>
          <ac:grpSpMkLst>
            <pc:docMk/>
            <pc:sldMk cId="214748304" sldId="618"/>
            <ac:grpSpMk id="141" creationId="{379B78D8-947D-E10E-7C99-5F99CEBD9DCF}"/>
          </ac:grpSpMkLst>
        </pc:grpChg>
        <pc:cxnChg chg="mod">
          <ac:chgData name="Derek Vasquez" userId="7096ac8e-e04a-4039-a9a5-f75cfeabab8e" providerId="ADAL" clId="{34D18B38-4978-4B77-BD63-67C47F9A8AA1}" dt="2022-11-11T18:21:39.441" v="1365" actId="1038"/>
          <ac:cxnSpMkLst>
            <pc:docMk/>
            <pc:sldMk cId="214748304" sldId="618"/>
            <ac:cxnSpMk id="54" creationId="{98D9FA54-99B8-1694-3C8D-8AAC634E944A}"/>
          </ac:cxnSpMkLst>
        </pc:cxnChg>
        <pc:cxnChg chg="mod">
          <ac:chgData name="Derek Vasquez" userId="7096ac8e-e04a-4039-a9a5-f75cfeabab8e" providerId="ADAL" clId="{34D18B38-4978-4B77-BD63-67C47F9A8AA1}" dt="2022-11-11T18:21:39.441" v="1365" actId="1038"/>
          <ac:cxnSpMkLst>
            <pc:docMk/>
            <pc:sldMk cId="214748304" sldId="618"/>
            <ac:cxnSpMk id="55" creationId="{4BF7BD1C-EE5C-755B-B849-FD65D29099A3}"/>
          </ac:cxnSpMkLst>
        </pc:cxnChg>
      </pc:sldChg>
      <pc:sldChg chg="modSp mod">
        <pc:chgData name="Derek Vasquez" userId="7096ac8e-e04a-4039-a9a5-f75cfeabab8e" providerId="ADAL" clId="{34D18B38-4978-4B77-BD63-67C47F9A8AA1}" dt="2022-11-12T21:15:57.396" v="2621" actId="20577"/>
        <pc:sldMkLst>
          <pc:docMk/>
          <pc:sldMk cId="1284269559" sldId="619"/>
        </pc:sldMkLst>
        <pc:spChg chg="mod">
          <ac:chgData name="Derek Vasquez" userId="7096ac8e-e04a-4039-a9a5-f75cfeabab8e" providerId="ADAL" clId="{34D18B38-4978-4B77-BD63-67C47F9A8AA1}" dt="2022-11-12T21:15:57.396" v="2621" actId="20577"/>
          <ac:spMkLst>
            <pc:docMk/>
            <pc:sldMk cId="1284269559" sldId="619"/>
            <ac:spMk id="3" creationId="{6151E0AB-0AAE-61EB-1947-34ECDFAEAB7D}"/>
          </ac:spMkLst>
        </pc:spChg>
      </pc:sldChg>
      <pc:sldChg chg="addSp modSp mod">
        <pc:chgData name="Derek Vasquez" userId="7096ac8e-e04a-4039-a9a5-f75cfeabab8e" providerId="ADAL" clId="{34D18B38-4978-4B77-BD63-67C47F9A8AA1}" dt="2022-11-12T21:26:35.318" v="2667" actId="1076"/>
        <pc:sldMkLst>
          <pc:docMk/>
          <pc:sldMk cId="2765193778" sldId="621"/>
        </pc:sldMkLst>
        <pc:spChg chg="mod">
          <ac:chgData name="Derek Vasquez" userId="7096ac8e-e04a-4039-a9a5-f75cfeabab8e" providerId="ADAL" clId="{34D18B38-4978-4B77-BD63-67C47F9A8AA1}" dt="2022-11-12T21:26:27.088" v="2665" actId="1035"/>
          <ac:spMkLst>
            <pc:docMk/>
            <pc:sldMk cId="2765193778" sldId="621"/>
            <ac:spMk id="4" creationId="{F1E3CA3A-1FAD-E74F-D369-E85A46CDAE16}"/>
          </ac:spMkLst>
        </pc:spChg>
        <pc:spChg chg="mod">
          <ac:chgData name="Derek Vasquez" userId="7096ac8e-e04a-4039-a9a5-f75cfeabab8e" providerId="ADAL" clId="{34D18B38-4978-4B77-BD63-67C47F9A8AA1}" dt="2022-11-12T21:26:27.088" v="2665" actId="1035"/>
          <ac:spMkLst>
            <pc:docMk/>
            <pc:sldMk cId="2765193778" sldId="621"/>
            <ac:spMk id="5" creationId="{2307E8B3-1C0C-D7E8-F7DE-950320309288}"/>
          </ac:spMkLst>
        </pc:spChg>
        <pc:spChg chg="mod">
          <ac:chgData name="Derek Vasquez" userId="7096ac8e-e04a-4039-a9a5-f75cfeabab8e" providerId="ADAL" clId="{34D18B38-4978-4B77-BD63-67C47F9A8AA1}" dt="2022-11-12T21:26:32.044" v="2666" actId="14100"/>
          <ac:spMkLst>
            <pc:docMk/>
            <pc:sldMk cId="2765193778" sldId="621"/>
            <ac:spMk id="6" creationId="{85AB861B-2C3C-92A8-ED28-02B495951445}"/>
          </ac:spMkLst>
        </pc:spChg>
        <pc:spChg chg="add mod">
          <ac:chgData name="Derek Vasquez" userId="7096ac8e-e04a-4039-a9a5-f75cfeabab8e" providerId="ADAL" clId="{34D18B38-4978-4B77-BD63-67C47F9A8AA1}" dt="2022-11-12T21:24:13.386" v="2634" actId="1076"/>
          <ac:spMkLst>
            <pc:docMk/>
            <pc:sldMk cId="2765193778" sldId="621"/>
            <ac:spMk id="7" creationId="{2D78A0A8-96E7-B90E-1EF2-D1A325507A57}"/>
          </ac:spMkLst>
        </pc:spChg>
        <pc:spChg chg="add mod">
          <ac:chgData name="Derek Vasquez" userId="7096ac8e-e04a-4039-a9a5-f75cfeabab8e" providerId="ADAL" clId="{34D18B38-4978-4B77-BD63-67C47F9A8AA1}" dt="2022-11-12T21:26:17.323" v="2645" actId="1076"/>
          <ac:spMkLst>
            <pc:docMk/>
            <pc:sldMk cId="2765193778" sldId="621"/>
            <ac:spMk id="9" creationId="{30E5720E-7FC6-7FBE-C317-6799A5F69451}"/>
          </ac:spMkLst>
        </pc:spChg>
        <pc:spChg chg="mod">
          <ac:chgData name="Derek Vasquez" userId="7096ac8e-e04a-4039-a9a5-f75cfeabab8e" providerId="ADAL" clId="{34D18B38-4978-4B77-BD63-67C47F9A8AA1}" dt="2022-11-12T21:26:35.318" v="2667" actId="1076"/>
          <ac:spMkLst>
            <pc:docMk/>
            <pc:sldMk cId="2765193778" sldId="621"/>
            <ac:spMk id="11" creationId="{3E9DD621-38C0-76FA-307E-69B13DE61F8A}"/>
          </ac:spMkLst>
        </pc:spChg>
        <pc:spChg chg="mod">
          <ac:chgData name="Derek Vasquez" userId="7096ac8e-e04a-4039-a9a5-f75cfeabab8e" providerId="ADAL" clId="{34D18B38-4978-4B77-BD63-67C47F9A8AA1}" dt="2022-11-12T21:26:27.088" v="2665" actId="1035"/>
          <ac:spMkLst>
            <pc:docMk/>
            <pc:sldMk cId="2765193778" sldId="621"/>
            <ac:spMk id="16" creationId="{5A6EF093-BCA0-3504-D63D-60987B412D4C}"/>
          </ac:spMkLst>
        </pc:spChg>
        <pc:spChg chg="mod">
          <ac:chgData name="Derek Vasquez" userId="7096ac8e-e04a-4039-a9a5-f75cfeabab8e" providerId="ADAL" clId="{34D18B38-4978-4B77-BD63-67C47F9A8AA1}" dt="2022-11-12T21:26:27.088" v="2665" actId="1035"/>
          <ac:spMkLst>
            <pc:docMk/>
            <pc:sldMk cId="2765193778" sldId="621"/>
            <ac:spMk id="17" creationId="{C67F36FE-33DB-CDCD-323A-E2B985438BEC}"/>
          </ac:spMkLst>
        </pc:spChg>
        <pc:spChg chg="mod">
          <ac:chgData name="Derek Vasquez" userId="7096ac8e-e04a-4039-a9a5-f75cfeabab8e" providerId="ADAL" clId="{34D18B38-4978-4B77-BD63-67C47F9A8AA1}" dt="2022-11-12T21:26:27.088" v="2665" actId="1035"/>
          <ac:spMkLst>
            <pc:docMk/>
            <pc:sldMk cId="2765193778" sldId="621"/>
            <ac:spMk id="29" creationId="{35F30E28-3414-2B4F-2333-B9C4DBB198BC}"/>
          </ac:spMkLst>
        </pc:spChg>
        <pc:spChg chg="mod">
          <ac:chgData name="Derek Vasquez" userId="7096ac8e-e04a-4039-a9a5-f75cfeabab8e" providerId="ADAL" clId="{34D18B38-4978-4B77-BD63-67C47F9A8AA1}" dt="2022-11-12T21:26:27.088" v="2665" actId="1035"/>
          <ac:spMkLst>
            <pc:docMk/>
            <pc:sldMk cId="2765193778" sldId="621"/>
            <ac:spMk id="31" creationId="{C3AF7315-0737-D5BE-7AE5-D61FE46A1DE9}"/>
          </ac:spMkLst>
        </pc:spChg>
        <pc:spChg chg="mod">
          <ac:chgData name="Derek Vasquez" userId="7096ac8e-e04a-4039-a9a5-f75cfeabab8e" providerId="ADAL" clId="{34D18B38-4978-4B77-BD63-67C47F9A8AA1}" dt="2022-11-12T21:26:27.088" v="2665" actId="1035"/>
          <ac:spMkLst>
            <pc:docMk/>
            <pc:sldMk cId="2765193778" sldId="621"/>
            <ac:spMk id="39" creationId="{FD30F039-ACBC-65C8-A814-8F044F308A64}"/>
          </ac:spMkLst>
        </pc:spChg>
        <pc:grpChg chg="mod">
          <ac:chgData name="Derek Vasquez" userId="7096ac8e-e04a-4039-a9a5-f75cfeabab8e" providerId="ADAL" clId="{34D18B38-4978-4B77-BD63-67C47F9A8AA1}" dt="2022-11-12T21:26:27.088" v="2665" actId="1035"/>
          <ac:grpSpMkLst>
            <pc:docMk/>
            <pc:sldMk cId="2765193778" sldId="621"/>
            <ac:grpSpMk id="20" creationId="{6BB07640-46DD-0F47-B9AB-F7724B3E0325}"/>
          </ac:grpSpMkLst>
        </pc:grpChg>
        <pc:grpChg chg="mod">
          <ac:chgData name="Derek Vasquez" userId="7096ac8e-e04a-4039-a9a5-f75cfeabab8e" providerId="ADAL" clId="{34D18B38-4978-4B77-BD63-67C47F9A8AA1}" dt="2022-11-12T21:26:27.088" v="2665" actId="1035"/>
          <ac:grpSpMkLst>
            <pc:docMk/>
            <pc:sldMk cId="2765193778" sldId="621"/>
            <ac:grpSpMk id="24" creationId="{02182B17-73DE-851F-61CC-E6E036B26E38}"/>
          </ac:grpSpMkLst>
        </pc:grpChg>
        <pc:grpChg chg="mod">
          <ac:chgData name="Derek Vasquez" userId="7096ac8e-e04a-4039-a9a5-f75cfeabab8e" providerId="ADAL" clId="{34D18B38-4978-4B77-BD63-67C47F9A8AA1}" dt="2022-11-12T21:26:27.088" v="2665" actId="1035"/>
          <ac:grpSpMkLst>
            <pc:docMk/>
            <pc:sldMk cId="2765193778" sldId="621"/>
            <ac:grpSpMk id="25" creationId="{0735D1FC-3386-4425-556B-70E4F2D8F38F}"/>
          </ac:grpSpMkLst>
        </pc:grpChg>
        <pc:picChg chg="mod">
          <ac:chgData name="Derek Vasquez" userId="7096ac8e-e04a-4039-a9a5-f75cfeabab8e" providerId="ADAL" clId="{34D18B38-4978-4B77-BD63-67C47F9A8AA1}" dt="2022-11-12T21:26:27.088" v="2665" actId="1035"/>
          <ac:picMkLst>
            <pc:docMk/>
            <pc:sldMk cId="2765193778" sldId="621"/>
            <ac:picMk id="28" creationId="{5B1678BB-31DA-E000-640D-B4FC6F128793}"/>
          </ac:picMkLst>
        </pc:picChg>
        <pc:picChg chg="mod">
          <ac:chgData name="Derek Vasquez" userId="7096ac8e-e04a-4039-a9a5-f75cfeabab8e" providerId="ADAL" clId="{34D18B38-4978-4B77-BD63-67C47F9A8AA1}" dt="2022-11-12T21:26:27.088" v="2665" actId="1035"/>
          <ac:picMkLst>
            <pc:docMk/>
            <pc:sldMk cId="2765193778" sldId="621"/>
            <ac:picMk id="30" creationId="{B24D64E1-053A-57A7-B7A8-30C50A009306}"/>
          </ac:picMkLst>
        </pc:picChg>
        <pc:picChg chg="mod">
          <ac:chgData name="Derek Vasquez" userId="7096ac8e-e04a-4039-a9a5-f75cfeabab8e" providerId="ADAL" clId="{34D18B38-4978-4B77-BD63-67C47F9A8AA1}" dt="2022-11-12T21:26:27.088" v="2665" actId="1035"/>
          <ac:picMkLst>
            <pc:docMk/>
            <pc:sldMk cId="2765193778" sldId="621"/>
            <ac:picMk id="38" creationId="{39A05367-BC5C-58B4-7DEA-E07FC9FF23BD}"/>
          </ac:picMkLst>
        </pc:picChg>
        <pc:picChg chg="mod">
          <ac:chgData name="Derek Vasquez" userId="7096ac8e-e04a-4039-a9a5-f75cfeabab8e" providerId="ADAL" clId="{34D18B38-4978-4B77-BD63-67C47F9A8AA1}" dt="2022-11-12T21:26:27.088" v="2665" actId="1035"/>
          <ac:picMkLst>
            <pc:docMk/>
            <pc:sldMk cId="2765193778" sldId="621"/>
            <ac:picMk id="386" creationId="{73FC7BE0-DBFF-417A-41CA-5B75BF5A50C0}"/>
          </ac:picMkLst>
        </pc:picChg>
      </pc:sldChg>
      <pc:sldChg chg="addSp delSp modSp new del mod modAnim">
        <pc:chgData name="Derek Vasquez" userId="7096ac8e-e04a-4039-a9a5-f75cfeabab8e" providerId="ADAL" clId="{34D18B38-4978-4B77-BD63-67C47F9A8AA1}" dt="2022-11-13T20:38:13.242" v="3201" actId="2696"/>
        <pc:sldMkLst>
          <pc:docMk/>
          <pc:sldMk cId="2263533103" sldId="622"/>
        </pc:sldMkLst>
        <pc:spChg chg="mod">
          <ac:chgData name="Derek Vasquez" userId="7096ac8e-e04a-4039-a9a5-f75cfeabab8e" providerId="ADAL" clId="{34D18B38-4978-4B77-BD63-67C47F9A8AA1}" dt="2022-11-06T21:09:51.415" v="822" actId="20577"/>
          <ac:spMkLst>
            <pc:docMk/>
            <pc:sldMk cId="2263533103" sldId="622"/>
            <ac:spMk id="2" creationId="{5D54E2ED-68BA-73B6-9BAB-4641DA2AC063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7" creationId="{9812E074-54F7-6F0C-5341-2EF6EE7CB85C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9" creationId="{900302A0-EBCD-F2F6-A74C-9CC9B1C4B8D4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10" creationId="{D8A54D51-3A65-3509-7A8D-4460F3B606D5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11" creationId="{8FABF9FA-D7CC-6135-AD24-FB4D23E22A65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14" creationId="{58553AB0-001C-7764-DC4C-4F8EE4833665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15" creationId="{FDF5A484-958B-D927-9E19-8B2679DB1E1F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16" creationId="{FC0FF525-3AD6-9B62-0514-6C50B4390DDE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17" creationId="{42CFA7B5-1C0B-A282-1251-B31AEC3ADB20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18" creationId="{A7336FBE-33F9-9DD3-8726-2E40EF00BF3A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19" creationId="{C58DC17C-FDBB-0384-2614-9AA3D31002D5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20" creationId="{6FE503FB-9809-1929-5DBF-E0EAC348119B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21" creationId="{8C867AD8-6719-B9A9-46FD-60D62D84F3A2}"/>
          </ac:spMkLst>
        </pc:spChg>
        <pc:spChg chg="mod">
          <ac:chgData name="Derek Vasquez" userId="7096ac8e-e04a-4039-a9a5-f75cfeabab8e" providerId="ADAL" clId="{34D18B38-4978-4B77-BD63-67C47F9A8AA1}" dt="2022-11-07T11:18:39.557" v="831"/>
          <ac:spMkLst>
            <pc:docMk/>
            <pc:sldMk cId="2263533103" sldId="622"/>
            <ac:spMk id="22" creationId="{C11344A0-96DE-798D-3BFF-66CF346F66C2}"/>
          </ac:spMkLst>
        </pc:spChg>
        <pc:spChg chg="mod topLvl">
          <ac:chgData name="Derek Vasquez" userId="7096ac8e-e04a-4039-a9a5-f75cfeabab8e" providerId="ADAL" clId="{34D18B38-4978-4B77-BD63-67C47F9A8AA1}" dt="2022-11-07T11:39:23.499" v="899" actId="1076"/>
          <ac:spMkLst>
            <pc:docMk/>
            <pc:sldMk cId="2263533103" sldId="622"/>
            <ac:spMk id="26" creationId="{0F94168C-6159-33E4-C1CD-B0970425B9C4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28" creationId="{9C85CD75-8DA2-A625-B277-ABA39CBEE957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29" creationId="{C89A8D9B-63B0-FEE1-6B99-2E22FF4A34C1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30" creationId="{F30B30F6-1428-6579-91C9-AC4BEBBA9E11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31" creationId="{24040F88-FD2B-BD0B-3C22-7244B0613FA2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35" creationId="{4A0BD6D9-39DC-B6A8-C4AE-6D4687174C2C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36" creationId="{293AC40E-13FD-759F-8EAD-84273AEF6B35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37" creationId="{C8D54DFE-D093-6F68-DCB4-C0874008985E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38" creationId="{FF715A9F-E85E-7DE6-A51E-EC9A68CC7513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39" creationId="{AFE93A29-9515-8CE1-2B55-BDD92D59377B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42" creationId="{962C96B8-0BE5-3CAE-C433-8C66D47F6302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43" creationId="{E95E4726-9251-50D1-8FAB-DD7B7B376F70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45" creationId="{4F3BAE21-41CE-CA86-CAD2-14040D0807E0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46" creationId="{E2D5F1E1-3FDC-164F-58EF-A3D54BF4FF9B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47" creationId="{20336B4D-6871-0A8B-AEEF-D5AD3D6A3F3F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48" creationId="{FB96365E-DA21-B7B4-F983-951720B2442E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49" creationId="{122F79EB-A816-7557-4FFF-C1E2B2635C1B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50" creationId="{C7169853-3579-F2D9-41EA-AD8189F3460B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52" creationId="{4B662E09-D409-A618-C199-CFA94078B658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53" creationId="{9F1F59DD-B118-A574-E751-0E86100891AB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54" creationId="{7FBCB8D4-97F8-6A95-C8FB-43278C11D174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55" creationId="{523439F5-C425-0EE7-7F33-9E8553E049B8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56" creationId="{03BB5354-069C-6E1A-7EE2-E52047B00D67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64" creationId="{3FDEB920-EAA0-D873-1B64-4AB5056B3C48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65" creationId="{562D87BA-FB4D-4D6D-FB35-41C7A9C3C801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69" creationId="{7687ABF0-AF08-6229-25E3-A4AAC9A8AB81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70" creationId="{EB98D5B5-6C35-FCC6-EC3A-6872D6FB349D}"/>
          </ac:spMkLst>
        </pc:spChg>
        <pc:spChg chg="mod">
          <ac:chgData name="Derek Vasquez" userId="7096ac8e-e04a-4039-a9a5-f75cfeabab8e" providerId="ADAL" clId="{34D18B38-4978-4B77-BD63-67C47F9A8AA1}" dt="2022-11-07T11:25:19.986" v="835" actId="165"/>
          <ac:spMkLst>
            <pc:docMk/>
            <pc:sldMk cId="2263533103" sldId="622"/>
            <ac:spMk id="72" creationId="{012FF8A6-5C3C-FB31-D42A-2F78E9C0AD09}"/>
          </ac:spMkLst>
        </pc:spChg>
        <pc:spChg chg="mod topLvl">
          <ac:chgData name="Derek Vasquez" userId="7096ac8e-e04a-4039-a9a5-f75cfeabab8e" providerId="ADAL" clId="{34D18B38-4978-4B77-BD63-67C47F9A8AA1}" dt="2022-11-07T11:48:55.524" v="978" actId="1076"/>
          <ac:spMkLst>
            <pc:docMk/>
            <pc:sldMk cId="2263533103" sldId="622"/>
            <ac:spMk id="76" creationId="{5742DD1D-6C05-5515-B43F-531E11659F85}"/>
          </ac:spMkLst>
        </pc:spChg>
        <pc:spChg chg="mod">
          <ac:chgData name="Derek Vasquez" userId="7096ac8e-e04a-4039-a9a5-f75cfeabab8e" providerId="ADAL" clId="{34D18B38-4978-4B77-BD63-67C47F9A8AA1}" dt="2022-11-07T11:44:31.866" v="905" actId="165"/>
          <ac:spMkLst>
            <pc:docMk/>
            <pc:sldMk cId="2263533103" sldId="622"/>
            <ac:spMk id="78" creationId="{ADD0F140-E63F-8C76-B980-7378D89DBD48}"/>
          </ac:spMkLst>
        </pc:spChg>
        <pc:spChg chg="mod">
          <ac:chgData name="Derek Vasquez" userId="7096ac8e-e04a-4039-a9a5-f75cfeabab8e" providerId="ADAL" clId="{34D18B38-4978-4B77-BD63-67C47F9A8AA1}" dt="2022-11-07T11:44:31.866" v="905" actId="165"/>
          <ac:spMkLst>
            <pc:docMk/>
            <pc:sldMk cId="2263533103" sldId="622"/>
            <ac:spMk id="82" creationId="{F6454116-09A3-2441-2AA9-1165AF9E6865}"/>
          </ac:spMkLst>
        </pc:spChg>
        <pc:spChg chg="add mod">
          <ac:chgData name="Derek Vasquez" userId="7096ac8e-e04a-4039-a9a5-f75cfeabab8e" providerId="ADAL" clId="{34D18B38-4978-4B77-BD63-67C47F9A8AA1}" dt="2022-11-07T11:47:30.376" v="969" actId="1076"/>
          <ac:spMkLst>
            <pc:docMk/>
            <pc:sldMk cId="2263533103" sldId="622"/>
            <ac:spMk id="84" creationId="{A21244BD-DF1D-4740-8337-E5B2C70865F0}"/>
          </ac:spMkLst>
        </pc:spChg>
        <pc:spChg chg="add mod ord">
          <ac:chgData name="Derek Vasquez" userId="7096ac8e-e04a-4039-a9a5-f75cfeabab8e" providerId="ADAL" clId="{34D18B38-4978-4B77-BD63-67C47F9A8AA1}" dt="2022-11-07T11:39:32.014" v="900" actId="164"/>
          <ac:spMkLst>
            <pc:docMk/>
            <pc:sldMk cId="2263533103" sldId="622"/>
            <ac:spMk id="95" creationId="{F7D43EB6-B541-D3ED-F7E5-D2B526FC87B0}"/>
          </ac:spMkLst>
        </pc:spChg>
        <pc:spChg chg="add mod ord">
          <ac:chgData name="Derek Vasquez" userId="7096ac8e-e04a-4039-a9a5-f75cfeabab8e" providerId="ADAL" clId="{34D18B38-4978-4B77-BD63-67C47F9A8AA1}" dt="2022-11-07T11:39:32.014" v="900" actId="164"/>
          <ac:spMkLst>
            <pc:docMk/>
            <pc:sldMk cId="2263533103" sldId="622"/>
            <ac:spMk id="100" creationId="{561B09D1-267C-304F-55E5-79FC63086CF7}"/>
          </ac:spMkLst>
        </pc:spChg>
        <pc:spChg chg="add mod">
          <ac:chgData name="Derek Vasquez" userId="7096ac8e-e04a-4039-a9a5-f75cfeabab8e" providerId="ADAL" clId="{34D18B38-4978-4B77-BD63-67C47F9A8AA1}" dt="2022-11-07T11:39:32.014" v="900" actId="164"/>
          <ac:spMkLst>
            <pc:docMk/>
            <pc:sldMk cId="2263533103" sldId="622"/>
            <ac:spMk id="113" creationId="{AED77A74-472E-CC1C-072C-FE0B6AACC760}"/>
          </ac:spMkLst>
        </pc:spChg>
        <pc:spChg chg="add mod">
          <ac:chgData name="Derek Vasquez" userId="7096ac8e-e04a-4039-a9a5-f75cfeabab8e" providerId="ADAL" clId="{34D18B38-4978-4B77-BD63-67C47F9A8AA1}" dt="2022-11-07T11:39:32.014" v="900" actId="164"/>
          <ac:spMkLst>
            <pc:docMk/>
            <pc:sldMk cId="2263533103" sldId="622"/>
            <ac:spMk id="114" creationId="{5490A5B5-59CD-406D-0DC8-6FAA0831837D}"/>
          </ac:spMkLst>
        </pc:spChg>
        <pc:spChg chg="add mod">
          <ac:chgData name="Derek Vasquez" userId="7096ac8e-e04a-4039-a9a5-f75cfeabab8e" providerId="ADAL" clId="{34D18B38-4978-4B77-BD63-67C47F9A8AA1}" dt="2022-11-07T11:39:32.014" v="900" actId="164"/>
          <ac:spMkLst>
            <pc:docMk/>
            <pc:sldMk cId="2263533103" sldId="622"/>
            <ac:spMk id="115" creationId="{05702651-497E-C4D6-B223-2E429AD641CC}"/>
          </ac:spMkLst>
        </pc:spChg>
        <pc:spChg chg="add mod">
          <ac:chgData name="Derek Vasquez" userId="7096ac8e-e04a-4039-a9a5-f75cfeabab8e" providerId="ADAL" clId="{34D18B38-4978-4B77-BD63-67C47F9A8AA1}" dt="2022-11-07T11:47:24.850" v="968" actId="14100"/>
          <ac:spMkLst>
            <pc:docMk/>
            <pc:sldMk cId="2263533103" sldId="622"/>
            <ac:spMk id="117" creationId="{EA009DD8-096C-12F6-BE44-B66FA4DC0B01}"/>
          </ac:spMkLst>
        </pc:spChg>
        <pc:spChg chg="add mod">
          <ac:chgData name="Derek Vasquez" userId="7096ac8e-e04a-4039-a9a5-f75cfeabab8e" providerId="ADAL" clId="{34D18B38-4978-4B77-BD63-67C47F9A8AA1}" dt="2022-11-07T11:50:18.235" v="1023" actId="20577"/>
          <ac:spMkLst>
            <pc:docMk/>
            <pc:sldMk cId="2263533103" sldId="622"/>
            <ac:spMk id="118" creationId="{C5D1416E-2E78-039A-B837-885A8BF994E8}"/>
          </ac:spMkLst>
        </pc:spChg>
        <pc:spChg chg="del mod topLvl">
          <ac:chgData name="Derek Vasquez" userId="7096ac8e-e04a-4039-a9a5-f75cfeabab8e" providerId="ADAL" clId="{34D18B38-4978-4B77-BD63-67C47F9A8AA1}" dt="2022-11-07T11:49:26.286" v="982" actId="478"/>
          <ac:spMkLst>
            <pc:docMk/>
            <pc:sldMk cId="2263533103" sldId="622"/>
            <ac:spMk id="123" creationId="{F119108E-3B82-5B5E-41B4-5D15868F60CD}"/>
          </ac:spMkLst>
        </pc:spChg>
        <pc:spChg chg="add del mod">
          <ac:chgData name="Derek Vasquez" userId="7096ac8e-e04a-4039-a9a5-f75cfeabab8e" providerId="ADAL" clId="{34D18B38-4978-4B77-BD63-67C47F9A8AA1}" dt="2022-11-07T11:49:46.453" v="987"/>
          <ac:spMkLst>
            <pc:docMk/>
            <pc:sldMk cId="2263533103" sldId="622"/>
            <ac:spMk id="124" creationId="{7CE01379-AAD3-B6FC-286C-579B0DF799CC}"/>
          </ac:spMkLst>
        </pc:spChg>
        <pc:spChg chg="add mod">
          <ac:chgData name="Derek Vasquez" userId="7096ac8e-e04a-4039-a9a5-f75cfeabab8e" providerId="ADAL" clId="{34D18B38-4978-4B77-BD63-67C47F9A8AA1}" dt="2022-11-07T11:49:58.731" v="1005" actId="20577"/>
          <ac:spMkLst>
            <pc:docMk/>
            <pc:sldMk cId="2263533103" sldId="622"/>
            <ac:spMk id="125" creationId="{2E886720-8099-5A2D-D97B-A7A7E4E7D6E1}"/>
          </ac:spMkLst>
        </pc:spChg>
        <pc:spChg chg="add mod">
          <ac:chgData name="Derek Vasquez" userId="7096ac8e-e04a-4039-a9a5-f75cfeabab8e" providerId="ADAL" clId="{34D18B38-4978-4B77-BD63-67C47F9A8AA1}" dt="2022-11-07T11:50:36.793" v="1043" actId="1076"/>
          <ac:spMkLst>
            <pc:docMk/>
            <pc:sldMk cId="2263533103" sldId="622"/>
            <ac:spMk id="126" creationId="{34C05733-1826-7713-2166-C99274731246}"/>
          </ac:spMkLst>
        </pc:spChg>
        <pc:spChg chg="add mod">
          <ac:chgData name="Derek Vasquez" userId="7096ac8e-e04a-4039-a9a5-f75cfeabab8e" providerId="ADAL" clId="{34D18B38-4978-4B77-BD63-67C47F9A8AA1}" dt="2022-11-07T11:50:51.209" v="1054" actId="20577"/>
          <ac:spMkLst>
            <pc:docMk/>
            <pc:sldMk cId="2263533103" sldId="622"/>
            <ac:spMk id="127" creationId="{540A57CB-E387-D35F-9ECA-D7ADB51F71E2}"/>
          </ac:spMkLst>
        </pc:spChg>
        <pc:spChg chg="add mod">
          <ac:chgData name="Derek Vasquez" userId="7096ac8e-e04a-4039-a9a5-f75cfeabab8e" providerId="ADAL" clId="{34D18B38-4978-4B77-BD63-67C47F9A8AA1}" dt="2022-11-07T11:51:20" v="1070" actId="20577"/>
          <ac:spMkLst>
            <pc:docMk/>
            <pc:sldMk cId="2263533103" sldId="622"/>
            <ac:spMk id="128" creationId="{C7F35C18-6799-1A21-D3F5-EA16B481BA71}"/>
          </ac:spMkLst>
        </pc:spChg>
        <pc:spChg chg="add mod">
          <ac:chgData name="Derek Vasquez" userId="7096ac8e-e04a-4039-a9a5-f75cfeabab8e" providerId="ADAL" clId="{34D18B38-4978-4B77-BD63-67C47F9A8AA1}" dt="2022-11-07T11:52:48.850" v="1136" actId="1076"/>
          <ac:spMkLst>
            <pc:docMk/>
            <pc:sldMk cId="2263533103" sldId="622"/>
            <ac:spMk id="129" creationId="{F537FE39-6CE7-A93C-8E8E-C0CD605603E5}"/>
          </ac:spMkLst>
        </pc:spChg>
        <pc:spChg chg="add mod">
          <ac:chgData name="Derek Vasquez" userId="7096ac8e-e04a-4039-a9a5-f75cfeabab8e" providerId="ADAL" clId="{34D18B38-4978-4B77-BD63-67C47F9A8AA1}" dt="2022-11-07T11:52:07.423" v="1099" actId="1076"/>
          <ac:spMkLst>
            <pc:docMk/>
            <pc:sldMk cId="2263533103" sldId="622"/>
            <ac:spMk id="130" creationId="{8E7DA985-DA0D-94F1-0400-4F638B043F60}"/>
          </ac:spMkLst>
        </pc:spChg>
        <pc:spChg chg="add mod">
          <ac:chgData name="Derek Vasquez" userId="7096ac8e-e04a-4039-a9a5-f75cfeabab8e" providerId="ADAL" clId="{34D18B38-4978-4B77-BD63-67C47F9A8AA1}" dt="2022-11-07T11:52:17.064" v="1116" actId="20577"/>
          <ac:spMkLst>
            <pc:docMk/>
            <pc:sldMk cId="2263533103" sldId="622"/>
            <ac:spMk id="131" creationId="{FF32BF60-776B-CB81-FB18-F6BA2530C0D6}"/>
          </ac:spMkLst>
        </pc:spChg>
        <pc:spChg chg="add del mod">
          <ac:chgData name="Derek Vasquez" userId="7096ac8e-e04a-4039-a9a5-f75cfeabab8e" providerId="ADAL" clId="{34D18B38-4978-4B77-BD63-67C47F9A8AA1}" dt="2022-11-07T11:52:38.729" v="1119" actId="478"/>
          <ac:spMkLst>
            <pc:docMk/>
            <pc:sldMk cId="2263533103" sldId="622"/>
            <ac:spMk id="132" creationId="{BEFC8D2C-8728-15BB-6AB8-F9C84EE88BEF}"/>
          </ac:spMkLst>
        </pc:spChg>
        <pc:grpChg chg="add mod">
          <ac:chgData name="Derek Vasquez" userId="7096ac8e-e04a-4039-a9a5-f75cfeabab8e" providerId="ADAL" clId="{34D18B38-4978-4B77-BD63-67C47F9A8AA1}" dt="2022-11-07T11:18:39.557" v="831"/>
          <ac:grpSpMkLst>
            <pc:docMk/>
            <pc:sldMk cId="2263533103" sldId="622"/>
            <ac:grpSpMk id="6" creationId="{5ED6941D-9696-07C8-7337-DE630636A41A}"/>
          </ac:grpSpMkLst>
        </pc:grpChg>
        <pc:grpChg chg="mod">
          <ac:chgData name="Derek Vasquez" userId="7096ac8e-e04a-4039-a9a5-f75cfeabab8e" providerId="ADAL" clId="{34D18B38-4978-4B77-BD63-67C47F9A8AA1}" dt="2022-11-07T11:18:39.557" v="831"/>
          <ac:grpSpMkLst>
            <pc:docMk/>
            <pc:sldMk cId="2263533103" sldId="622"/>
            <ac:grpSpMk id="8" creationId="{347657D3-EF98-DA2D-30D1-0F23BF895DEE}"/>
          </ac:grpSpMkLst>
        </pc:grpChg>
        <pc:grpChg chg="mod">
          <ac:chgData name="Derek Vasquez" userId="7096ac8e-e04a-4039-a9a5-f75cfeabab8e" providerId="ADAL" clId="{34D18B38-4978-4B77-BD63-67C47F9A8AA1}" dt="2022-11-07T11:18:39.557" v="831"/>
          <ac:grpSpMkLst>
            <pc:docMk/>
            <pc:sldMk cId="2263533103" sldId="622"/>
            <ac:grpSpMk id="13" creationId="{6F0D5A8B-6867-AE9C-26BE-E0D8B07CA94B}"/>
          </ac:grpSpMkLst>
        </pc:grpChg>
        <pc:grpChg chg="add del mod">
          <ac:chgData name="Derek Vasquez" userId="7096ac8e-e04a-4039-a9a5-f75cfeabab8e" providerId="ADAL" clId="{34D18B38-4978-4B77-BD63-67C47F9A8AA1}" dt="2022-11-07T11:25:19.986" v="835" actId="165"/>
          <ac:grpSpMkLst>
            <pc:docMk/>
            <pc:sldMk cId="2263533103" sldId="622"/>
            <ac:grpSpMk id="25" creationId="{77A67D30-D375-D5F0-0882-8E36EE493C0C}"/>
          </ac:grpSpMkLst>
        </pc:grpChg>
        <pc:grpChg chg="del mod topLvl">
          <ac:chgData name="Derek Vasquez" userId="7096ac8e-e04a-4039-a9a5-f75cfeabab8e" providerId="ADAL" clId="{34D18B38-4978-4B77-BD63-67C47F9A8AA1}" dt="2022-11-07T11:25:27.456" v="836" actId="478"/>
          <ac:grpSpMkLst>
            <pc:docMk/>
            <pc:sldMk cId="2263533103" sldId="622"/>
            <ac:grpSpMk id="27" creationId="{8FE418AD-B8B2-9401-1A7C-C5B90967C069}"/>
          </ac:grpSpMkLst>
        </pc:grpChg>
        <pc:grpChg chg="mod">
          <ac:chgData name="Derek Vasquez" userId="7096ac8e-e04a-4039-a9a5-f75cfeabab8e" providerId="ADAL" clId="{34D18B38-4978-4B77-BD63-67C47F9A8AA1}" dt="2022-11-07T11:25:19.986" v="835" actId="165"/>
          <ac:grpSpMkLst>
            <pc:docMk/>
            <pc:sldMk cId="2263533103" sldId="622"/>
            <ac:grpSpMk id="32" creationId="{F4507DB5-6B15-1FCF-CD46-B330321E693F}"/>
          </ac:grpSpMkLst>
        </pc:grpChg>
        <pc:grpChg chg="mod">
          <ac:chgData name="Derek Vasquez" userId="7096ac8e-e04a-4039-a9a5-f75cfeabab8e" providerId="ADAL" clId="{34D18B38-4978-4B77-BD63-67C47F9A8AA1}" dt="2022-11-07T11:25:19.986" v="835" actId="165"/>
          <ac:grpSpMkLst>
            <pc:docMk/>
            <pc:sldMk cId="2263533103" sldId="622"/>
            <ac:grpSpMk id="33" creationId="{D6CA95A7-4C34-417F-FB31-CEB43A4B8642}"/>
          </ac:grpSpMkLst>
        </pc:grpChg>
        <pc:grpChg chg="mod">
          <ac:chgData name="Derek Vasquez" userId="7096ac8e-e04a-4039-a9a5-f75cfeabab8e" providerId="ADAL" clId="{34D18B38-4978-4B77-BD63-67C47F9A8AA1}" dt="2022-11-07T11:25:19.986" v="835" actId="165"/>
          <ac:grpSpMkLst>
            <pc:docMk/>
            <pc:sldMk cId="2263533103" sldId="622"/>
            <ac:grpSpMk id="34" creationId="{C4313958-F4BA-3D9A-EFAC-68EF2436C54F}"/>
          </ac:grpSpMkLst>
        </pc:grpChg>
        <pc:grpChg chg="mod">
          <ac:chgData name="Derek Vasquez" userId="7096ac8e-e04a-4039-a9a5-f75cfeabab8e" providerId="ADAL" clId="{34D18B38-4978-4B77-BD63-67C47F9A8AA1}" dt="2022-11-07T11:25:19.986" v="835" actId="165"/>
          <ac:grpSpMkLst>
            <pc:docMk/>
            <pc:sldMk cId="2263533103" sldId="622"/>
            <ac:grpSpMk id="51" creationId="{A759EA48-0981-426D-E999-DFB11E832CE6}"/>
          </ac:grpSpMkLst>
        </pc:grpChg>
        <pc:grpChg chg="mod">
          <ac:chgData name="Derek Vasquez" userId="7096ac8e-e04a-4039-a9a5-f75cfeabab8e" providerId="ADAL" clId="{34D18B38-4978-4B77-BD63-67C47F9A8AA1}" dt="2022-11-07T11:25:19.986" v="835" actId="165"/>
          <ac:grpSpMkLst>
            <pc:docMk/>
            <pc:sldMk cId="2263533103" sldId="622"/>
            <ac:grpSpMk id="63" creationId="{A8DA0C61-1E69-FACB-0098-89DC6BB18A16}"/>
          </ac:grpSpMkLst>
        </pc:grpChg>
        <pc:grpChg chg="mod">
          <ac:chgData name="Derek Vasquez" userId="7096ac8e-e04a-4039-a9a5-f75cfeabab8e" providerId="ADAL" clId="{34D18B38-4978-4B77-BD63-67C47F9A8AA1}" dt="2022-11-07T11:25:19.986" v="835" actId="165"/>
          <ac:grpSpMkLst>
            <pc:docMk/>
            <pc:sldMk cId="2263533103" sldId="622"/>
            <ac:grpSpMk id="68" creationId="{D39E566B-DF27-3A98-0AEE-48E8BC792652}"/>
          </ac:grpSpMkLst>
        </pc:grpChg>
        <pc:grpChg chg="add del mod">
          <ac:chgData name="Derek Vasquez" userId="7096ac8e-e04a-4039-a9a5-f75cfeabab8e" providerId="ADAL" clId="{34D18B38-4978-4B77-BD63-67C47F9A8AA1}" dt="2022-11-07T11:44:31.866" v="905" actId="165"/>
          <ac:grpSpMkLst>
            <pc:docMk/>
            <pc:sldMk cId="2263533103" sldId="622"/>
            <ac:grpSpMk id="75" creationId="{417F6F69-BA40-EADC-5013-C0746D999CDF}"/>
          </ac:grpSpMkLst>
        </pc:grpChg>
        <pc:grpChg chg="del mod topLvl">
          <ac:chgData name="Derek Vasquez" userId="7096ac8e-e04a-4039-a9a5-f75cfeabab8e" providerId="ADAL" clId="{34D18B38-4978-4B77-BD63-67C47F9A8AA1}" dt="2022-11-07T11:44:35.727" v="906" actId="478"/>
          <ac:grpSpMkLst>
            <pc:docMk/>
            <pc:sldMk cId="2263533103" sldId="622"/>
            <ac:grpSpMk id="77" creationId="{530B6237-FC7D-6624-599D-13A097D82CE0}"/>
          </ac:grpSpMkLst>
        </pc:grpChg>
        <pc:grpChg chg="add mod">
          <ac:chgData name="Derek Vasquez" userId="7096ac8e-e04a-4039-a9a5-f75cfeabab8e" providerId="ADAL" clId="{34D18B38-4978-4B77-BD63-67C47F9A8AA1}" dt="2022-11-07T11:39:40.261" v="901" actId="1076"/>
          <ac:grpSpMkLst>
            <pc:docMk/>
            <pc:sldMk cId="2263533103" sldId="622"/>
            <ac:grpSpMk id="116" creationId="{E7C362A3-577A-9DD9-4CE6-296CC46C825D}"/>
          </ac:grpSpMkLst>
        </pc:grpChg>
        <pc:grpChg chg="add del mod">
          <ac:chgData name="Derek Vasquez" userId="7096ac8e-e04a-4039-a9a5-f75cfeabab8e" providerId="ADAL" clId="{34D18B38-4978-4B77-BD63-67C47F9A8AA1}" dt="2022-11-07T11:49:24.014" v="981" actId="165"/>
          <ac:grpSpMkLst>
            <pc:docMk/>
            <pc:sldMk cId="2263533103" sldId="622"/>
            <ac:grpSpMk id="121" creationId="{283452C0-4495-AE95-8E7E-586C9BE25BAE}"/>
          </ac:grpSpMkLst>
        </pc:grpChg>
        <pc:picChg chg="add del mod modCrop">
          <ac:chgData name="Derek Vasquez" userId="7096ac8e-e04a-4039-a9a5-f75cfeabab8e" providerId="ADAL" clId="{34D18B38-4978-4B77-BD63-67C47F9A8AA1}" dt="2022-11-07T11:25:58.278" v="837" actId="478"/>
          <ac:picMkLst>
            <pc:docMk/>
            <pc:sldMk cId="2263533103" sldId="622"/>
            <ac:picMk id="5" creationId="{CF147A13-6088-34D9-93AE-A005F4DA2054}"/>
          </ac:picMkLst>
        </pc:picChg>
        <pc:picChg chg="mod">
          <ac:chgData name="Derek Vasquez" userId="7096ac8e-e04a-4039-a9a5-f75cfeabab8e" providerId="ADAL" clId="{34D18B38-4978-4B77-BD63-67C47F9A8AA1}" dt="2022-11-07T11:18:39.557" v="831"/>
          <ac:picMkLst>
            <pc:docMk/>
            <pc:sldMk cId="2263533103" sldId="622"/>
            <ac:picMk id="12" creationId="{E8C91586-1B0D-ADBE-CD99-B9FB3234F6FA}"/>
          </ac:picMkLst>
        </pc:picChg>
        <pc:picChg chg="mod">
          <ac:chgData name="Derek Vasquez" userId="7096ac8e-e04a-4039-a9a5-f75cfeabab8e" providerId="ADAL" clId="{34D18B38-4978-4B77-BD63-67C47F9A8AA1}" dt="2022-11-07T11:18:39.557" v="831"/>
          <ac:picMkLst>
            <pc:docMk/>
            <pc:sldMk cId="2263533103" sldId="622"/>
            <ac:picMk id="23" creationId="{7C42915C-92D3-C228-6C42-F5012C39CBFD}"/>
          </ac:picMkLst>
        </pc:picChg>
        <pc:picChg chg="mod">
          <ac:chgData name="Derek Vasquez" userId="7096ac8e-e04a-4039-a9a5-f75cfeabab8e" providerId="ADAL" clId="{34D18B38-4978-4B77-BD63-67C47F9A8AA1}" dt="2022-11-07T11:18:39.557" v="831"/>
          <ac:picMkLst>
            <pc:docMk/>
            <pc:sldMk cId="2263533103" sldId="622"/>
            <ac:picMk id="24" creationId="{2B1A5E6E-B172-06D6-6236-7E4759DA9958}"/>
          </ac:picMkLst>
        </pc:picChg>
        <pc:picChg chg="mod">
          <ac:chgData name="Derek Vasquez" userId="7096ac8e-e04a-4039-a9a5-f75cfeabab8e" providerId="ADAL" clId="{34D18B38-4978-4B77-BD63-67C47F9A8AA1}" dt="2022-11-07T11:44:31.866" v="905" actId="165"/>
          <ac:picMkLst>
            <pc:docMk/>
            <pc:sldMk cId="2263533103" sldId="622"/>
            <ac:picMk id="79" creationId="{39FF546D-C2C2-FD17-B00C-D251705BD520}"/>
          </ac:picMkLst>
        </pc:picChg>
        <pc:picChg chg="mod">
          <ac:chgData name="Derek Vasquez" userId="7096ac8e-e04a-4039-a9a5-f75cfeabab8e" providerId="ADAL" clId="{34D18B38-4978-4B77-BD63-67C47F9A8AA1}" dt="2022-11-07T11:44:31.866" v="905" actId="165"/>
          <ac:picMkLst>
            <pc:docMk/>
            <pc:sldMk cId="2263533103" sldId="622"/>
            <ac:picMk id="80" creationId="{C8C5578A-8DCB-76E8-54EF-126FDCEF398B}"/>
          </ac:picMkLst>
        </pc:picChg>
        <pc:picChg chg="mod">
          <ac:chgData name="Derek Vasquez" userId="7096ac8e-e04a-4039-a9a5-f75cfeabab8e" providerId="ADAL" clId="{34D18B38-4978-4B77-BD63-67C47F9A8AA1}" dt="2022-11-07T11:44:31.866" v="905" actId="165"/>
          <ac:picMkLst>
            <pc:docMk/>
            <pc:sldMk cId="2263533103" sldId="622"/>
            <ac:picMk id="81" creationId="{4CA6107B-A747-BF03-4672-B21B33250968}"/>
          </ac:picMkLst>
        </pc:picChg>
        <pc:picChg chg="mod">
          <ac:chgData name="Derek Vasquez" userId="7096ac8e-e04a-4039-a9a5-f75cfeabab8e" providerId="ADAL" clId="{34D18B38-4978-4B77-BD63-67C47F9A8AA1}" dt="2022-11-07T11:44:31.866" v="905" actId="165"/>
          <ac:picMkLst>
            <pc:docMk/>
            <pc:sldMk cId="2263533103" sldId="622"/>
            <ac:picMk id="83" creationId="{3A568F9F-CF8E-8316-BC8D-DF05AE9DD73F}"/>
          </ac:picMkLst>
        </pc:picChg>
        <pc:picChg chg="add mod modCrop">
          <ac:chgData name="Derek Vasquez" userId="7096ac8e-e04a-4039-a9a5-f75cfeabab8e" providerId="ADAL" clId="{34D18B38-4978-4B77-BD63-67C47F9A8AA1}" dt="2022-11-07T11:49:45.847" v="985" actId="1076"/>
          <ac:picMkLst>
            <pc:docMk/>
            <pc:sldMk cId="2263533103" sldId="622"/>
            <ac:picMk id="120" creationId="{DE0CAD39-1257-B525-1964-FA66233AF808}"/>
          </ac:picMkLst>
        </pc:picChg>
        <pc:picChg chg="mod topLvl">
          <ac:chgData name="Derek Vasquez" userId="7096ac8e-e04a-4039-a9a5-f75cfeabab8e" providerId="ADAL" clId="{34D18B38-4978-4B77-BD63-67C47F9A8AA1}" dt="2022-11-07T11:49:24.014" v="981" actId="165"/>
          <ac:picMkLst>
            <pc:docMk/>
            <pc:sldMk cId="2263533103" sldId="622"/>
            <ac:picMk id="122" creationId="{140B4489-4A03-05FF-AD91-B59FACBEF3AE}"/>
          </ac:picMkLst>
        </pc:picChg>
        <pc:cxnChg chg="mod">
          <ac:chgData name="Derek Vasquez" userId="7096ac8e-e04a-4039-a9a5-f75cfeabab8e" providerId="ADAL" clId="{34D18B38-4978-4B77-BD63-67C47F9A8AA1}" dt="2022-11-07T11:25:19.986" v="835" actId="165"/>
          <ac:cxnSpMkLst>
            <pc:docMk/>
            <pc:sldMk cId="2263533103" sldId="622"/>
            <ac:cxnSpMk id="40" creationId="{E6A7B324-E7B2-717D-26E3-59E628B4C0B6}"/>
          </ac:cxnSpMkLst>
        </pc:cxnChg>
        <pc:cxnChg chg="mod">
          <ac:chgData name="Derek Vasquez" userId="7096ac8e-e04a-4039-a9a5-f75cfeabab8e" providerId="ADAL" clId="{34D18B38-4978-4B77-BD63-67C47F9A8AA1}" dt="2022-11-07T11:25:27.456" v="836" actId="478"/>
          <ac:cxnSpMkLst>
            <pc:docMk/>
            <pc:sldMk cId="2263533103" sldId="622"/>
            <ac:cxnSpMk id="41" creationId="{EDB8EF16-AE06-B334-14CA-39B9AE62481A}"/>
          </ac:cxnSpMkLst>
        </pc:cxnChg>
        <pc:cxnChg chg="mod">
          <ac:chgData name="Derek Vasquez" userId="7096ac8e-e04a-4039-a9a5-f75cfeabab8e" providerId="ADAL" clId="{34D18B38-4978-4B77-BD63-67C47F9A8AA1}" dt="2022-11-07T11:25:19.986" v="835" actId="165"/>
          <ac:cxnSpMkLst>
            <pc:docMk/>
            <pc:sldMk cId="2263533103" sldId="622"/>
            <ac:cxnSpMk id="44" creationId="{4FFEEFB1-3167-271F-DD3E-2DB0A87C3F3E}"/>
          </ac:cxnSpMkLst>
        </pc:cxnChg>
        <pc:cxnChg chg="mod">
          <ac:chgData name="Derek Vasquez" userId="7096ac8e-e04a-4039-a9a5-f75cfeabab8e" providerId="ADAL" clId="{34D18B38-4978-4B77-BD63-67C47F9A8AA1}" dt="2022-11-07T11:25:19.986" v="835" actId="165"/>
          <ac:cxnSpMkLst>
            <pc:docMk/>
            <pc:sldMk cId="2263533103" sldId="622"/>
            <ac:cxnSpMk id="57" creationId="{57B26D87-15B1-D7DD-D5CF-82D256A50737}"/>
          </ac:cxnSpMkLst>
        </pc:cxnChg>
        <pc:cxnChg chg="mod">
          <ac:chgData name="Derek Vasquez" userId="7096ac8e-e04a-4039-a9a5-f75cfeabab8e" providerId="ADAL" clId="{34D18B38-4978-4B77-BD63-67C47F9A8AA1}" dt="2022-11-07T11:25:19.986" v="835" actId="165"/>
          <ac:cxnSpMkLst>
            <pc:docMk/>
            <pc:sldMk cId="2263533103" sldId="622"/>
            <ac:cxnSpMk id="58" creationId="{FB998E77-C118-3ECB-5BC4-D36C81B511F4}"/>
          </ac:cxnSpMkLst>
        </pc:cxnChg>
        <pc:cxnChg chg="mod">
          <ac:chgData name="Derek Vasquez" userId="7096ac8e-e04a-4039-a9a5-f75cfeabab8e" providerId="ADAL" clId="{34D18B38-4978-4B77-BD63-67C47F9A8AA1}" dt="2022-11-07T11:25:19.986" v="835" actId="165"/>
          <ac:cxnSpMkLst>
            <pc:docMk/>
            <pc:sldMk cId="2263533103" sldId="622"/>
            <ac:cxnSpMk id="59" creationId="{658272A5-E48A-9FB9-4306-8D1570043194}"/>
          </ac:cxnSpMkLst>
        </pc:cxnChg>
        <pc:cxnChg chg="mod">
          <ac:chgData name="Derek Vasquez" userId="7096ac8e-e04a-4039-a9a5-f75cfeabab8e" providerId="ADAL" clId="{34D18B38-4978-4B77-BD63-67C47F9A8AA1}" dt="2022-11-07T11:25:19.986" v="835" actId="165"/>
          <ac:cxnSpMkLst>
            <pc:docMk/>
            <pc:sldMk cId="2263533103" sldId="622"/>
            <ac:cxnSpMk id="60" creationId="{D1C0B2B6-7FA2-932A-E576-D960B5171D4A}"/>
          </ac:cxnSpMkLst>
        </pc:cxnChg>
        <pc:cxnChg chg="mod">
          <ac:chgData name="Derek Vasquez" userId="7096ac8e-e04a-4039-a9a5-f75cfeabab8e" providerId="ADAL" clId="{34D18B38-4978-4B77-BD63-67C47F9A8AA1}" dt="2022-11-07T11:25:19.986" v="835" actId="165"/>
          <ac:cxnSpMkLst>
            <pc:docMk/>
            <pc:sldMk cId="2263533103" sldId="622"/>
            <ac:cxnSpMk id="61" creationId="{38D75DB1-F3CF-5534-9C22-CF015D871BD8}"/>
          </ac:cxnSpMkLst>
        </pc:cxnChg>
        <pc:cxnChg chg="mod">
          <ac:chgData name="Derek Vasquez" userId="7096ac8e-e04a-4039-a9a5-f75cfeabab8e" providerId="ADAL" clId="{34D18B38-4978-4B77-BD63-67C47F9A8AA1}" dt="2022-11-07T11:25:19.986" v="835" actId="165"/>
          <ac:cxnSpMkLst>
            <pc:docMk/>
            <pc:sldMk cId="2263533103" sldId="622"/>
            <ac:cxnSpMk id="62" creationId="{3E1C1DCB-E592-409E-A6D1-1654E661C692}"/>
          </ac:cxnSpMkLst>
        </pc:cxnChg>
        <pc:cxnChg chg="mod">
          <ac:chgData name="Derek Vasquez" userId="7096ac8e-e04a-4039-a9a5-f75cfeabab8e" providerId="ADAL" clId="{34D18B38-4978-4B77-BD63-67C47F9A8AA1}" dt="2022-11-07T11:25:19.986" v="835" actId="165"/>
          <ac:cxnSpMkLst>
            <pc:docMk/>
            <pc:sldMk cId="2263533103" sldId="622"/>
            <ac:cxnSpMk id="66" creationId="{0B4FEF28-6700-41A0-BDF2-5DFA7A8F83F6}"/>
          </ac:cxnSpMkLst>
        </pc:cxnChg>
        <pc:cxnChg chg="mod">
          <ac:chgData name="Derek Vasquez" userId="7096ac8e-e04a-4039-a9a5-f75cfeabab8e" providerId="ADAL" clId="{34D18B38-4978-4B77-BD63-67C47F9A8AA1}" dt="2022-11-07T11:25:19.986" v="835" actId="165"/>
          <ac:cxnSpMkLst>
            <pc:docMk/>
            <pc:sldMk cId="2263533103" sldId="622"/>
            <ac:cxnSpMk id="67" creationId="{DCD11854-3896-9A80-D959-E5671B3613E0}"/>
          </ac:cxnSpMkLst>
        </pc:cxnChg>
        <pc:cxnChg chg="mod">
          <ac:chgData name="Derek Vasquez" userId="7096ac8e-e04a-4039-a9a5-f75cfeabab8e" providerId="ADAL" clId="{34D18B38-4978-4B77-BD63-67C47F9A8AA1}" dt="2022-11-07T11:25:19.986" v="835" actId="165"/>
          <ac:cxnSpMkLst>
            <pc:docMk/>
            <pc:sldMk cId="2263533103" sldId="622"/>
            <ac:cxnSpMk id="71" creationId="{D7F1BAF5-F17D-6135-C8BE-1C8F107207A9}"/>
          </ac:cxnSpMkLst>
        </pc:cxnChg>
        <pc:cxnChg chg="mod">
          <ac:chgData name="Derek Vasquez" userId="7096ac8e-e04a-4039-a9a5-f75cfeabab8e" providerId="ADAL" clId="{34D18B38-4978-4B77-BD63-67C47F9A8AA1}" dt="2022-11-07T11:25:27.456" v="836" actId="478"/>
          <ac:cxnSpMkLst>
            <pc:docMk/>
            <pc:sldMk cId="2263533103" sldId="622"/>
            <ac:cxnSpMk id="73" creationId="{954EDCF5-6003-5899-AC6F-72B381C4C9A1}"/>
          </ac:cxnSpMkLst>
        </pc:cxnChg>
        <pc:cxnChg chg="mod">
          <ac:chgData name="Derek Vasquez" userId="7096ac8e-e04a-4039-a9a5-f75cfeabab8e" providerId="ADAL" clId="{34D18B38-4978-4B77-BD63-67C47F9A8AA1}" dt="2022-11-07T11:25:27.456" v="836" actId="478"/>
          <ac:cxnSpMkLst>
            <pc:docMk/>
            <pc:sldMk cId="2263533103" sldId="622"/>
            <ac:cxnSpMk id="74" creationId="{5D9F3BF1-AFF5-D6F8-1610-6E1E7523B1BB}"/>
          </ac:cxnSpMkLst>
        </pc:cxnChg>
        <pc:cxnChg chg="add mod">
          <ac:chgData name="Derek Vasquez" userId="7096ac8e-e04a-4039-a9a5-f75cfeabab8e" providerId="ADAL" clId="{34D18B38-4978-4B77-BD63-67C47F9A8AA1}" dt="2022-11-07T11:39:32.014" v="900" actId="164"/>
          <ac:cxnSpMkLst>
            <pc:docMk/>
            <pc:sldMk cId="2263533103" sldId="622"/>
            <ac:cxnSpMk id="86" creationId="{F7ADFB97-679B-06BC-4F3A-A8518F846946}"/>
          </ac:cxnSpMkLst>
        </pc:cxnChg>
        <pc:cxnChg chg="add mod">
          <ac:chgData name="Derek Vasquez" userId="7096ac8e-e04a-4039-a9a5-f75cfeabab8e" providerId="ADAL" clId="{34D18B38-4978-4B77-BD63-67C47F9A8AA1}" dt="2022-11-07T11:39:32.014" v="900" actId="164"/>
          <ac:cxnSpMkLst>
            <pc:docMk/>
            <pc:sldMk cId="2263533103" sldId="622"/>
            <ac:cxnSpMk id="87" creationId="{CCB61435-5B1E-83F5-F8C5-8373F1453A24}"/>
          </ac:cxnSpMkLst>
        </pc:cxnChg>
        <pc:cxnChg chg="add mod">
          <ac:chgData name="Derek Vasquez" userId="7096ac8e-e04a-4039-a9a5-f75cfeabab8e" providerId="ADAL" clId="{34D18B38-4978-4B77-BD63-67C47F9A8AA1}" dt="2022-11-07T11:39:32.014" v="900" actId="164"/>
          <ac:cxnSpMkLst>
            <pc:docMk/>
            <pc:sldMk cId="2263533103" sldId="622"/>
            <ac:cxnSpMk id="88" creationId="{414BC295-C201-31DA-EF54-063BBC739DA8}"/>
          </ac:cxnSpMkLst>
        </pc:cxnChg>
        <pc:cxnChg chg="add mod">
          <ac:chgData name="Derek Vasquez" userId="7096ac8e-e04a-4039-a9a5-f75cfeabab8e" providerId="ADAL" clId="{34D18B38-4978-4B77-BD63-67C47F9A8AA1}" dt="2022-11-07T11:39:32.014" v="900" actId="164"/>
          <ac:cxnSpMkLst>
            <pc:docMk/>
            <pc:sldMk cId="2263533103" sldId="622"/>
            <ac:cxnSpMk id="89" creationId="{5B3E930D-2EAC-BAA4-A88F-737C0E2A448E}"/>
          </ac:cxnSpMkLst>
        </pc:cxnChg>
      </pc:sldChg>
      <pc:sldChg chg="addSp delSp modSp new mod modAnim">
        <pc:chgData name="Derek Vasquez" userId="7096ac8e-e04a-4039-a9a5-f75cfeabab8e" providerId="ADAL" clId="{34D18B38-4978-4B77-BD63-67C47F9A8AA1}" dt="2022-11-11T18:28:11.583" v="1376"/>
        <pc:sldMkLst>
          <pc:docMk/>
          <pc:sldMk cId="1609610368" sldId="623"/>
        </pc:sldMkLst>
        <pc:spChg chg="mod">
          <ac:chgData name="Derek Vasquez" userId="7096ac8e-e04a-4039-a9a5-f75cfeabab8e" providerId="ADAL" clId="{34D18B38-4978-4B77-BD63-67C47F9A8AA1}" dt="2022-11-07T11:54:51.700" v="1169" actId="20577"/>
          <ac:spMkLst>
            <pc:docMk/>
            <pc:sldMk cId="1609610368" sldId="623"/>
            <ac:spMk id="2" creationId="{25984999-C631-1679-B336-5352E158B355}"/>
          </ac:spMkLst>
        </pc:spChg>
        <pc:spChg chg="mod topLvl">
          <ac:chgData name="Derek Vasquez" userId="7096ac8e-e04a-4039-a9a5-f75cfeabab8e" providerId="ADAL" clId="{34D18B38-4978-4B77-BD63-67C47F9A8AA1}" dt="2022-11-07T11:55:35.881" v="1173" actId="338"/>
          <ac:spMkLst>
            <pc:docMk/>
            <pc:sldMk cId="1609610368" sldId="623"/>
            <ac:spMk id="5" creationId="{9E8B7E84-7EEE-9B45-66C9-2CB0F2A144E6}"/>
          </ac:spMkLst>
        </pc:spChg>
        <pc:spChg chg="mod topLvl">
          <ac:chgData name="Derek Vasquez" userId="7096ac8e-e04a-4039-a9a5-f75cfeabab8e" providerId="ADAL" clId="{34D18B38-4978-4B77-BD63-67C47F9A8AA1}" dt="2022-11-07T11:55:35.881" v="1173" actId="338"/>
          <ac:spMkLst>
            <pc:docMk/>
            <pc:sldMk cId="1609610368" sldId="623"/>
            <ac:spMk id="6" creationId="{7F86891E-7C54-0C66-F1DD-6A5374184B78}"/>
          </ac:spMkLst>
        </pc:spChg>
        <pc:spChg chg="mod topLvl">
          <ac:chgData name="Derek Vasquez" userId="7096ac8e-e04a-4039-a9a5-f75cfeabab8e" providerId="ADAL" clId="{34D18B38-4978-4B77-BD63-67C47F9A8AA1}" dt="2022-11-07T11:55:35.881" v="1173" actId="338"/>
          <ac:spMkLst>
            <pc:docMk/>
            <pc:sldMk cId="1609610368" sldId="623"/>
            <ac:spMk id="11" creationId="{FF0559D4-8D18-2A15-C49D-5C3B332DD972}"/>
          </ac:spMkLst>
        </pc:spChg>
        <pc:spChg chg="mod topLvl">
          <ac:chgData name="Derek Vasquez" userId="7096ac8e-e04a-4039-a9a5-f75cfeabab8e" providerId="ADAL" clId="{34D18B38-4978-4B77-BD63-67C47F9A8AA1}" dt="2022-11-07T11:55:35.881" v="1173" actId="338"/>
          <ac:spMkLst>
            <pc:docMk/>
            <pc:sldMk cId="1609610368" sldId="623"/>
            <ac:spMk id="12" creationId="{75B27138-BA57-F8E4-415F-7C6DF69DB8F4}"/>
          </ac:spMkLst>
        </pc:spChg>
        <pc:spChg chg="mod topLvl">
          <ac:chgData name="Derek Vasquez" userId="7096ac8e-e04a-4039-a9a5-f75cfeabab8e" providerId="ADAL" clId="{34D18B38-4978-4B77-BD63-67C47F9A8AA1}" dt="2022-11-07T11:55:35.881" v="1173" actId="338"/>
          <ac:spMkLst>
            <pc:docMk/>
            <pc:sldMk cId="1609610368" sldId="623"/>
            <ac:spMk id="13" creationId="{74350D6F-B085-53ED-F369-53ECA316357D}"/>
          </ac:spMkLst>
        </pc:spChg>
        <pc:spChg chg="add mod topLvl">
          <ac:chgData name="Derek Vasquez" userId="7096ac8e-e04a-4039-a9a5-f75cfeabab8e" providerId="ADAL" clId="{34D18B38-4978-4B77-BD63-67C47F9A8AA1}" dt="2022-11-07T11:58:38.003" v="1186" actId="165"/>
          <ac:spMkLst>
            <pc:docMk/>
            <pc:sldMk cId="1609610368" sldId="623"/>
            <ac:spMk id="15" creationId="{A6FBE8C0-1499-959A-77EF-DA8A56286F62}"/>
          </ac:spMkLst>
        </pc:spChg>
        <pc:spChg chg="add mod topLvl">
          <ac:chgData name="Derek Vasquez" userId="7096ac8e-e04a-4039-a9a5-f75cfeabab8e" providerId="ADAL" clId="{34D18B38-4978-4B77-BD63-67C47F9A8AA1}" dt="2022-11-07T11:58:38.003" v="1186" actId="165"/>
          <ac:spMkLst>
            <pc:docMk/>
            <pc:sldMk cId="1609610368" sldId="623"/>
            <ac:spMk id="16" creationId="{946AC6D2-435E-C9F8-8DA0-013A8A69ADE7}"/>
          </ac:spMkLst>
        </pc:spChg>
        <pc:spChg chg="add mod topLvl">
          <ac:chgData name="Derek Vasquez" userId="7096ac8e-e04a-4039-a9a5-f75cfeabab8e" providerId="ADAL" clId="{34D18B38-4978-4B77-BD63-67C47F9A8AA1}" dt="2022-11-07T11:58:38.003" v="1186" actId="165"/>
          <ac:spMkLst>
            <pc:docMk/>
            <pc:sldMk cId="1609610368" sldId="623"/>
            <ac:spMk id="17" creationId="{6FA78256-57E7-7D56-263E-946D0359C2B4}"/>
          </ac:spMkLst>
        </pc:spChg>
        <pc:spChg chg="add mod topLvl">
          <ac:chgData name="Derek Vasquez" userId="7096ac8e-e04a-4039-a9a5-f75cfeabab8e" providerId="ADAL" clId="{34D18B38-4978-4B77-BD63-67C47F9A8AA1}" dt="2022-11-07T11:58:51.699" v="1189" actId="404"/>
          <ac:spMkLst>
            <pc:docMk/>
            <pc:sldMk cId="1609610368" sldId="623"/>
            <ac:spMk id="18" creationId="{6C9D8711-58F4-DB3D-5083-99396F8EDE11}"/>
          </ac:spMkLst>
        </pc:spChg>
        <pc:spChg chg="add mod topLvl">
          <ac:chgData name="Derek Vasquez" userId="7096ac8e-e04a-4039-a9a5-f75cfeabab8e" providerId="ADAL" clId="{34D18B38-4978-4B77-BD63-67C47F9A8AA1}" dt="2022-11-07T11:58:51.699" v="1189" actId="404"/>
          <ac:spMkLst>
            <pc:docMk/>
            <pc:sldMk cId="1609610368" sldId="623"/>
            <ac:spMk id="19" creationId="{DE2AB34C-9397-D8ED-1AA6-CD563750BAE5}"/>
          </ac:spMkLst>
        </pc:spChg>
        <pc:spChg chg="add mod topLvl">
          <ac:chgData name="Derek Vasquez" userId="7096ac8e-e04a-4039-a9a5-f75cfeabab8e" providerId="ADAL" clId="{34D18B38-4978-4B77-BD63-67C47F9A8AA1}" dt="2022-11-07T11:58:51.699" v="1189" actId="404"/>
          <ac:spMkLst>
            <pc:docMk/>
            <pc:sldMk cId="1609610368" sldId="623"/>
            <ac:spMk id="20" creationId="{BDCAB876-D49B-4724-93BC-D5E725BC5B63}"/>
          </ac:spMkLst>
        </pc:spChg>
        <pc:spChg chg="mod">
          <ac:chgData name="Derek Vasquez" userId="7096ac8e-e04a-4039-a9a5-f75cfeabab8e" providerId="ADAL" clId="{34D18B38-4978-4B77-BD63-67C47F9A8AA1}" dt="2022-11-07T11:58:38.003" v="1186" actId="165"/>
          <ac:spMkLst>
            <pc:docMk/>
            <pc:sldMk cId="1609610368" sldId="623"/>
            <ac:spMk id="23" creationId="{465D81DF-2371-00CF-D0AD-EB6CD8ADF544}"/>
          </ac:spMkLst>
        </pc:spChg>
        <pc:spChg chg="mod">
          <ac:chgData name="Derek Vasquez" userId="7096ac8e-e04a-4039-a9a5-f75cfeabab8e" providerId="ADAL" clId="{34D18B38-4978-4B77-BD63-67C47F9A8AA1}" dt="2022-11-07T11:58:38.003" v="1186" actId="165"/>
          <ac:spMkLst>
            <pc:docMk/>
            <pc:sldMk cId="1609610368" sldId="623"/>
            <ac:spMk id="26" creationId="{436FBDBF-778C-29D2-5378-EE39723A6209}"/>
          </ac:spMkLst>
        </pc:spChg>
        <pc:spChg chg="mod">
          <ac:chgData name="Derek Vasquez" userId="7096ac8e-e04a-4039-a9a5-f75cfeabab8e" providerId="ADAL" clId="{34D18B38-4978-4B77-BD63-67C47F9A8AA1}" dt="2022-11-07T11:58:38.003" v="1186" actId="165"/>
          <ac:spMkLst>
            <pc:docMk/>
            <pc:sldMk cId="1609610368" sldId="623"/>
            <ac:spMk id="29" creationId="{47280D7B-5201-61BE-5D8A-ABA87FACD5EF}"/>
          </ac:spMkLst>
        </pc:spChg>
        <pc:spChg chg="add mod">
          <ac:chgData name="Derek Vasquez" userId="7096ac8e-e04a-4039-a9a5-f75cfeabab8e" providerId="ADAL" clId="{34D18B38-4978-4B77-BD63-67C47F9A8AA1}" dt="2022-11-07T12:00:50.153" v="1223" actId="1076"/>
          <ac:spMkLst>
            <pc:docMk/>
            <pc:sldMk cId="1609610368" sldId="623"/>
            <ac:spMk id="42" creationId="{43D9DE93-D40B-1452-8E76-1B6F68E36B87}"/>
          </ac:spMkLst>
        </pc:spChg>
        <pc:spChg chg="add del">
          <ac:chgData name="Derek Vasquez" userId="7096ac8e-e04a-4039-a9a5-f75cfeabab8e" providerId="ADAL" clId="{34D18B38-4978-4B77-BD63-67C47F9A8AA1}" dt="2022-11-07T12:03:22.173" v="1227" actId="478"/>
          <ac:spMkLst>
            <pc:docMk/>
            <pc:sldMk cId="1609610368" sldId="623"/>
            <ac:spMk id="45" creationId="{247FC511-D0F9-FCCA-27F8-95D272F159AF}"/>
          </ac:spMkLst>
        </pc:spChg>
        <pc:spChg chg="del mod topLvl">
          <ac:chgData name="Derek Vasquez" userId="7096ac8e-e04a-4039-a9a5-f75cfeabab8e" providerId="ADAL" clId="{34D18B38-4978-4B77-BD63-67C47F9A8AA1}" dt="2022-11-07T12:05:13.097" v="1232" actId="478"/>
          <ac:spMkLst>
            <pc:docMk/>
            <pc:sldMk cId="1609610368" sldId="623"/>
            <ac:spMk id="47" creationId="{C0379DD0-D229-C7F8-FBEC-561028EAC1D9}"/>
          </ac:spMkLst>
        </pc:spChg>
        <pc:spChg chg="del mod topLvl">
          <ac:chgData name="Derek Vasquez" userId="7096ac8e-e04a-4039-a9a5-f75cfeabab8e" providerId="ADAL" clId="{34D18B38-4978-4B77-BD63-67C47F9A8AA1}" dt="2022-11-07T12:05:24.094" v="1237" actId="478"/>
          <ac:spMkLst>
            <pc:docMk/>
            <pc:sldMk cId="1609610368" sldId="623"/>
            <ac:spMk id="53" creationId="{8B6BF209-22B3-5949-753D-5305FF20E830}"/>
          </ac:spMkLst>
        </pc:spChg>
        <pc:spChg chg="del mod topLvl">
          <ac:chgData name="Derek Vasquez" userId="7096ac8e-e04a-4039-a9a5-f75cfeabab8e" providerId="ADAL" clId="{34D18B38-4978-4B77-BD63-67C47F9A8AA1}" dt="2022-11-07T12:05:29.005" v="1240" actId="478"/>
          <ac:spMkLst>
            <pc:docMk/>
            <pc:sldMk cId="1609610368" sldId="623"/>
            <ac:spMk id="54" creationId="{DA9BB42E-3CA9-EF06-B76A-95A99A6243FF}"/>
          </ac:spMkLst>
        </pc:spChg>
        <pc:spChg chg="del mod topLvl">
          <ac:chgData name="Derek Vasquez" userId="7096ac8e-e04a-4039-a9a5-f75cfeabab8e" providerId="ADAL" clId="{34D18B38-4978-4B77-BD63-67C47F9A8AA1}" dt="2022-11-07T12:05:20.153" v="1234" actId="478"/>
          <ac:spMkLst>
            <pc:docMk/>
            <pc:sldMk cId="1609610368" sldId="623"/>
            <ac:spMk id="55" creationId="{6D24EC5C-9FA5-FFA5-16E4-B5E27C0EB7BD}"/>
          </ac:spMkLst>
        </pc:spChg>
        <pc:spChg chg="mod">
          <ac:chgData name="Derek Vasquez" userId="7096ac8e-e04a-4039-a9a5-f75cfeabab8e" providerId="ADAL" clId="{34D18B38-4978-4B77-BD63-67C47F9A8AA1}" dt="2022-11-07T12:05:17.662" v="1233" actId="165"/>
          <ac:spMkLst>
            <pc:docMk/>
            <pc:sldMk cId="1609610368" sldId="623"/>
            <ac:spMk id="57" creationId="{691020A2-DF57-E9E0-43F2-4873FE8D2DF9}"/>
          </ac:spMkLst>
        </pc:spChg>
        <pc:spChg chg="mod">
          <ac:chgData name="Derek Vasquez" userId="7096ac8e-e04a-4039-a9a5-f75cfeabab8e" providerId="ADAL" clId="{34D18B38-4978-4B77-BD63-67C47F9A8AA1}" dt="2022-11-07T12:06:01.038" v="1248" actId="1582"/>
          <ac:spMkLst>
            <pc:docMk/>
            <pc:sldMk cId="1609610368" sldId="623"/>
            <ac:spMk id="70" creationId="{6ABD103F-9008-493B-A1F1-7B18CFAE9DF2}"/>
          </ac:spMkLst>
        </pc:spChg>
        <pc:spChg chg="mod">
          <ac:chgData name="Derek Vasquez" userId="7096ac8e-e04a-4039-a9a5-f75cfeabab8e" providerId="ADAL" clId="{34D18B38-4978-4B77-BD63-67C47F9A8AA1}" dt="2022-11-07T12:06:01.038" v="1248" actId="1582"/>
          <ac:spMkLst>
            <pc:docMk/>
            <pc:sldMk cId="1609610368" sldId="623"/>
            <ac:spMk id="71" creationId="{8826551F-42BF-C606-7472-C7FF13231816}"/>
          </ac:spMkLst>
        </pc:spChg>
        <pc:spChg chg="mod">
          <ac:chgData name="Derek Vasquez" userId="7096ac8e-e04a-4039-a9a5-f75cfeabab8e" providerId="ADAL" clId="{34D18B38-4978-4B77-BD63-67C47F9A8AA1}" dt="2022-11-07T12:06:01.038" v="1248" actId="1582"/>
          <ac:spMkLst>
            <pc:docMk/>
            <pc:sldMk cId="1609610368" sldId="623"/>
            <ac:spMk id="72" creationId="{41BA942F-68AC-8AE9-FD95-1CCE062D8742}"/>
          </ac:spMkLst>
        </pc:spChg>
        <pc:spChg chg="mod">
          <ac:chgData name="Derek Vasquez" userId="7096ac8e-e04a-4039-a9a5-f75cfeabab8e" providerId="ADAL" clId="{34D18B38-4978-4B77-BD63-67C47F9A8AA1}" dt="2022-11-07T12:06:01.038" v="1248" actId="1582"/>
          <ac:spMkLst>
            <pc:docMk/>
            <pc:sldMk cId="1609610368" sldId="623"/>
            <ac:spMk id="73" creationId="{8C1CBE7B-227E-3B21-9005-45837F5C4FC2}"/>
          </ac:spMkLst>
        </pc:spChg>
        <pc:spChg chg="mod">
          <ac:chgData name="Derek Vasquez" userId="7096ac8e-e04a-4039-a9a5-f75cfeabab8e" providerId="ADAL" clId="{34D18B38-4978-4B77-BD63-67C47F9A8AA1}" dt="2022-11-07T12:06:01.038" v="1248" actId="1582"/>
          <ac:spMkLst>
            <pc:docMk/>
            <pc:sldMk cId="1609610368" sldId="623"/>
            <ac:spMk id="74" creationId="{A69C9DBE-6D09-3BC5-64AE-B5215A780A14}"/>
          </ac:spMkLst>
        </pc:spChg>
        <pc:spChg chg="mod">
          <ac:chgData name="Derek Vasquez" userId="7096ac8e-e04a-4039-a9a5-f75cfeabab8e" providerId="ADAL" clId="{34D18B38-4978-4B77-BD63-67C47F9A8AA1}" dt="2022-11-07T12:06:01.038" v="1248" actId="1582"/>
          <ac:spMkLst>
            <pc:docMk/>
            <pc:sldMk cId="1609610368" sldId="623"/>
            <ac:spMk id="77" creationId="{9447421D-F529-4AE5-FC3C-F54AC5569CAE}"/>
          </ac:spMkLst>
        </pc:spChg>
        <pc:grpChg chg="add del mod">
          <ac:chgData name="Derek Vasquez" userId="7096ac8e-e04a-4039-a9a5-f75cfeabab8e" providerId="ADAL" clId="{34D18B38-4978-4B77-BD63-67C47F9A8AA1}" dt="2022-11-07T11:55:22.634" v="1171" actId="165"/>
          <ac:grpSpMkLst>
            <pc:docMk/>
            <pc:sldMk cId="1609610368" sldId="623"/>
            <ac:grpSpMk id="4" creationId="{5D3BCBB8-5612-237E-EEC2-CE34E4EBFF41}"/>
          </ac:grpSpMkLst>
        </pc:grpChg>
        <pc:grpChg chg="add mod">
          <ac:chgData name="Derek Vasquez" userId="7096ac8e-e04a-4039-a9a5-f75cfeabab8e" providerId="ADAL" clId="{34D18B38-4978-4B77-BD63-67C47F9A8AA1}" dt="2022-11-07T12:00:18.157" v="1207" actId="1076"/>
          <ac:grpSpMkLst>
            <pc:docMk/>
            <pc:sldMk cId="1609610368" sldId="623"/>
            <ac:grpSpMk id="14" creationId="{210E2369-9F33-FB40-7B82-B63D86B3E055}"/>
          </ac:grpSpMkLst>
        </pc:grpChg>
        <pc:grpChg chg="add mod topLvl">
          <ac:chgData name="Derek Vasquez" userId="7096ac8e-e04a-4039-a9a5-f75cfeabab8e" providerId="ADAL" clId="{34D18B38-4978-4B77-BD63-67C47F9A8AA1}" dt="2022-11-07T11:58:38.003" v="1186" actId="165"/>
          <ac:grpSpMkLst>
            <pc:docMk/>
            <pc:sldMk cId="1609610368" sldId="623"/>
            <ac:grpSpMk id="21" creationId="{F8863E16-0C90-2B5B-8C39-61EA1CABA9F2}"/>
          </ac:grpSpMkLst>
        </pc:grpChg>
        <pc:grpChg chg="add mod topLvl">
          <ac:chgData name="Derek Vasquez" userId="7096ac8e-e04a-4039-a9a5-f75cfeabab8e" providerId="ADAL" clId="{34D18B38-4978-4B77-BD63-67C47F9A8AA1}" dt="2022-11-07T11:58:38.003" v="1186" actId="165"/>
          <ac:grpSpMkLst>
            <pc:docMk/>
            <pc:sldMk cId="1609610368" sldId="623"/>
            <ac:grpSpMk id="24" creationId="{619F82D4-EB91-5214-C419-B28DF624550A}"/>
          </ac:grpSpMkLst>
        </pc:grpChg>
        <pc:grpChg chg="add mod topLvl">
          <ac:chgData name="Derek Vasquez" userId="7096ac8e-e04a-4039-a9a5-f75cfeabab8e" providerId="ADAL" clId="{34D18B38-4978-4B77-BD63-67C47F9A8AA1}" dt="2022-11-07T11:58:38.003" v="1186" actId="165"/>
          <ac:grpSpMkLst>
            <pc:docMk/>
            <pc:sldMk cId="1609610368" sldId="623"/>
            <ac:grpSpMk id="27" creationId="{E11F1D10-5A67-FA48-83A1-24B9ECE0CE5F}"/>
          </ac:grpSpMkLst>
        </pc:grpChg>
        <pc:grpChg chg="add del mod">
          <ac:chgData name="Derek Vasquez" userId="7096ac8e-e04a-4039-a9a5-f75cfeabab8e" providerId="ADAL" clId="{34D18B38-4978-4B77-BD63-67C47F9A8AA1}" dt="2022-11-07T11:58:38.003" v="1186" actId="165"/>
          <ac:grpSpMkLst>
            <pc:docMk/>
            <pc:sldMk cId="1609610368" sldId="623"/>
            <ac:grpSpMk id="31" creationId="{C3FA4FA1-347A-9B09-695A-BCAE6C995E80}"/>
          </ac:grpSpMkLst>
        </pc:grpChg>
        <pc:grpChg chg="add del mod">
          <ac:chgData name="Derek Vasquez" userId="7096ac8e-e04a-4039-a9a5-f75cfeabab8e" providerId="ADAL" clId="{34D18B38-4978-4B77-BD63-67C47F9A8AA1}" dt="2022-11-07T12:05:10.434" v="1230" actId="165"/>
          <ac:grpSpMkLst>
            <pc:docMk/>
            <pc:sldMk cId="1609610368" sldId="623"/>
            <ac:grpSpMk id="46" creationId="{9B473E96-411B-18CD-A688-19B90BA4FDE2}"/>
          </ac:grpSpMkLst>
        </pc:grpChg>
        <pc:grpChg chg="del mod topLvl">
          <ac:chgData name="Derek Vasquez" userId="7096ac8e-e04a-4039-a9a5-f75cfeabab8e" providerId="ADAL" clId="{34D18B38-4978-4B77-BD63-67C47F9A8AA1}" dt="2022-11-07T12:05:17.662" v="1233" actId="165"/>
          <ac:grpSpMkLst>
            <pc:docMk/>
            <pc:sldMk cId="1609610368" sldId="623"/>
            <ac:grpSpMk id="48" creationId="{831E2DBB-F25E-513D-B7C4-712C8B95D582}"/>
          </ac:grpSpMkLst>
        </pc:grpChg>
        <pc:grpChg chg="mod topLvl">
          <ac:chgData name="Derek Vasquez" userId="7096ac8e-e04a-4039-a9a5-f75cfeabab8e" providerId="ADAL" clId="{34D18B38-4978-4B77-BD63-67C47F9A8AA1}" dt="2022-11-07T12:05:53.800" v="1247" actId="1076"/>
          <ac:grpSpMkLst>
            <pc:docMk/>
            <pc:sldMk cId="1609610368" sldId="623"/>
            <ac:grpSpMk id="49" creationId="{20B0652C-77F1-927A-CCD3-71C3965791C2}"/>
          </ac:grpSpMkLst>
        </pc:grpChg>
        <pc:grpChg chg="del mod topLvl">
          <ac:chgData name="Derek Vasquez" userId="7096ac8e-e04a-4039-a9a5-f75cfeabab8e" providerId="ADAL" clId="{34D18B38-4978-4B77-BD63-67C47F9A8AA1}" dt="2022-11-07T12:05:26.262" v="1239" actId="478"/>
          <ac:grpSpMkLst>
            <pc:docMk/>
            <pc:sldMk cId="1609610368" sldId="623"/>
            <ac:grpSpMk id="51" creationId="{C06927F0-260A-AADC-4419-5251161FB215}"/>
          </ac:grpSpMkLst>
        </pc:grpChg>
        <pc:grpChg chg="mod">
          <ac:chgData name="Derek Vasquez" userId="7096ac8e-e04a-4039-a9a5-f75cfeabab8e" providerId="ADAL" clId="{34D18B38-4978-4B77-BD63-67C47F9A8AA1}" dt="2022-11-07T12:05:17.662" v="1233" actId="165"/>
          <ac:grpSpMkLst>
            <pc:docMk/>
            <pc:sldMk cId="1609610368" sldId="623"/>
            <ac:grpSpMk id="64" creationId="{D30D404B-F244-FD41-1F35-FB11F93622A4}"/>
          </ac:grpSpMkLst>
        </pc:grpChg>
        <pc:picChg chg="mod">
          <ac:chgData name="Derek Vasquez" userId="7096ac8e-e04a-4039-a9a5-f75cfeabab8e" providerId="ADAL" clId="{34D18B38-4978-4B77-BD63-67C47F9A8AA1}" dt="2022-11-07T11:58:38.003" v="1186" actId="165"/>
          <ac:picMkLst>
            <pc:docMk/>
            <pc:sldMk cId="1609610368" sldId="623"/>
            <ac:picMk id="22" creationId="{70F6750E-4486-6380-7461-5BB8DB90F6B0}"/>
          </ac:picMkLst>
        </pc:picChg>
        <pc:picChg chg="mod">
          <ac:chgData name="Derek Vasquez" userId="7096ac8e-e04a-4039-a9a5-f75cfeabab8e" providerId="ADAL" clId="{34D18B38-4978-4B77-BD63-67C47F9A8AA1}" dt="2022-11-07T11:58:38.003" v="1186" actId="165"/>
          <ac:picMkLst>
            <pc:docMk/>
            <pc:sldMk cId="1609610368" sldId="623"/>
            <ac:picMk id="25" creationId="{12BECBFE-EFC2-00ED-C3CC-5EF9A1EDF815}"/>
          </ac:picMkLst>
        </pc:picChg>
        <pc:picChg chg="mod">
          <ac:chgData name="Derek Vasquez" userId="7096ac8e-e04a-4039-a9a5-f75cfeabab8e" providerId="ADAL" clId="{34D18B38-4978-4B77-BD63-67C47F9A8AA1}" dt="2022-11-07T11:58:38.003" v="1186" actId="165"/>
          <ac:picMkLst>
            <pc:docMk/>
            <pc:sldMk cId="1609610368" sldId="623"/>
            <ac:picMk id="28" creationId="{A4E7060F-8204-3A08-ACB3-D323D27A26BA}"/>
          </ac:picMkLst>
        </pc:picChg>
        <pc:picChg chg="add mod topLvl">
          <ac:chgData name="Derek Vasquez" userId="7096ac8e-e04a-4039-a9a5-f75cfeabab8e" providerId="ADAL" clId="{34D18B38-4978-4B77-BD63-67C47F9A8AA1}" dt="2022-11-07T11:58:38.003" v="1186" actId="165"/>
          <ac:picMkLst>
            <pc:docMk/>
            <pc:sldMk cId="1609610368" sldId="623"/>
            <ac:picMk id="30" creationId="{74C4B2FE-CDA3-1D32-8CB6-4259AAC26293}"/>
          </ac:picMkLst>
        </pc:picChg>
        <pc:cxnChg chg="mod topLvl">
          <ac:chgData name="Derek Vasquez" userId="7096ac8e-e04a-4039-a9a5-f75cfeabab8e" providerId="ADAL" clId="{34D18B38-4978-4B77-BD63-67C47F9A8AA1}" dt="2022-11-07T11:55:35.881" v="1173" actId="338"/>
          <ac:cxnSpMkLst>
            <pc:docMk/>
            <pc:sldMk cId="1609610368" sldId="623"/>
            <ac:cxnSpMk id="7" creationId="{DB4CFCDA-E366-0F16-848C-931F1D4C0F14}"/>
          </ac:cxnSpMkLst>
        </pc:cxnChg>
        <pc:cxnChg chg="mod topLvl">
          <ac:chgData name="Derek Vasquez" userId="7096ac8e-e04a-4039-a9a5-f75cfeabab8e" providerId="ADAL" clId="{34D18B38-4978-4B77-BD63-67C47F9A8AA1}" dt="2022-11-07T11:55:35.881" v="1173" actId="338"/>
          <ac:cxnSpMkLst>
            <pc:docMk/>
            <pc:sldMk cId="1609610368" sldId="623"/>
            <ac:cxnSpMk id="8" creationId="{1853EFA0-44CE-7601-77BD-7964C297BA01}"/>
          </ac:cxnSpMkLst>
        </pc:cxnChg>
        <pc:cxnChg chg="mod topLvl">
          <ac:chgData name="Derek Vasquez" userId="7096ac8e-e04a-4039-a9a5-f75cfeabab8e" providerId="ADAL" clId="{34D18B38-4978-4B77-BD63-67C47F9A8AA1}" dt="2022-11-07T11:55:35.881" v="1173" actId="338"/>
          <ac:cxnSpMkLst>
            <pc:docMk/>
            <pc:sldMk cId="1609610368" sldId="623"/>
            <ac:cxnSpMk id="9" creationId="{EA444706-CE10-91D0-AD4D-86C5EFAF2660}"/>
          </ac:cxnSpMkLst>
        </pc:cxnChg>
        <pc:cxnChg chg="mod topLvl">
          <ac:chgData name="Derek Vasquez" userId="7096ac8e-e04a-4039-a9a5-f75cfeabab8e" providerId="ADAL" clId="{34D18B38-4978-4B77-BD63-67C47F9A8AA1}" dt="2022-11-07T11:55:35.881" v="1173" actId="338"/>
          <ac:cxnSpMkLst>
            <pc:docMk/>
            <pc:sldMk cId="1609610368" sldId="623"/>
            <ac:cxnSpMk id="10" creationId="{467432B5-B3BF-5B25-62F8-F0FBA7EE75F9}"/>
          </ac:cxnSpMkLst>
        </pc:cxnChg>
        <pc:cxnChg chg="add mod">
          <ac:chgData name="Derek Vasquez" userId="7096ac8e-e04a-4039-a9a5-f75cfeabab8e" providerId="ADAL" clId="{34D18B38-4978-4B77-BD63-67C47F9A8AA1}" dt="2022-11-07T11:59:32.097" v="1194" actId="1076"/>
          <ac:cxnSpMkLst>
            <pc:docMk/>
            <pc:sldMk cId="1609610368" sldId="623"/>
            <ac:cxnSpMk id="33" creationId="{1D473DEB-FEE7-EC06-8836-63F2FFD25659}"/>
          </ac:cxnSpMkLst>
        </pc:cxnChg>
        <pc:cxnChg chg="add mod">
          <ac:chgData name="Derek Vasquez" userId="7096ac8e-e04a-4039-a9a5-f75cfeabab8e" providerId="ADAL" clId="{34D18B38-4978-4B77-BD63-67C47F9A8AA1}" dt="2022-11-07T11:59:38.430" v="1197" actId="14100"/>
          <ac:cxnSpMkLst>
            <pc:docMk/>
            <pc:sldMk cId="1609610368" sldId="623"/>
            <ac:cxnSpMk id="35" creationId="{6E1A0266-1293-D63C-00B8-0DA75BCEABA9}"/>
          </ac:cxnSpMkLst>
        </pc:cxnChg>
        <pc:cxnChg chg="add mod">
          <ac:chgData name="Derek Vasquez" userId="7096ac8e-e04a-4039-a9a5-f75cfeabab8e" providerId="ADAL" clId="{34D18B38-4978-4B77-BD63-67C47F9A8AA1}" dt="2022-11-07T11:59:46.299" v="1201" actId="14100"/>
          <ac:cxnSpMkLst>
            <pc:docMk/>
            <pc:sldMk cId="1609610368" sldId="623"/>
            <ac:cxnSpMk id="37" creationId="{8DDC5E5A-ECFD-C787-433C-BA0DBA274EB8}"/>
          </ac:cxnSpMkLst>
        </pc:cxnChg>
        <pc:cxnChg chg="add mod">
          <ac:chgData name="Derek Vasquez" userId="7096ac8e-e04a-4039-a9a5-f75cfeabab8e" providerId="ADAL" clId="{34D18B38-4978-4B77-BD63-67C47F9A8AA1}" dt="2022-11-07T11:59:58.349" v="1206" actId="1076"/>
          <ac:cxnSpMkLst>
            <pc:docMk/>
            <pc:sldMk cId="1609610368" sldId="623"/>
            <ac:cxnSpMk id="40" creationId="{B8D8DD19-6377-276E-FA76-AB9C9C9AAA66}"/>
          </ac:cxnSpMkLst>
        </pc:cxnChg>
        <pc:cxnChg chg="add del">
          <ac:chgData name="Derek Vasquez" userId="7096ac8e-e04a-4039-a9a5-f75cfeabab8e" providerId="ADAL" clId="{34D18B38-4978-4B77-BD63-67C47F9A8AA1}" dt="2022-11-07T12:01:18.590" v="1225" actId="478"/>
          <ac:cxnSpMkLst>
            <pc:docMk/>
            <pc:sldMk cId="1609610368" sldId="623"/>
            <ac:cxnSpMk id="44" creationId="{9A59F5EB-FE55-7521-BD0C-AD7EA643F565}"/>
          </ac:cxnSpMkLst>
        </pc:cxnChg>
        <pc:cxnChg chg="del mod topLvl">
          <ac:chgData name="Derek Vasquez" userId="7096ac8e-e04a-4039-a9a5-f75cfeabab8e" providerId="ADAL" clId="{34D18B38-4978-4B77-BD63-67C47F9A8AA1}" dt="2022-11-07T12:05:35.923" v="1243" actId="478"/>
          <ac:cxnSpMkLst>
            <pc:docMk/>
            <pc:sldMk cId="1609610368" sldId="623"/>
            <ac:cxnSpMk id="50" creationId="{8BB7DDEF-69E0-1643-E05C-B061A2642F8B}"/>
          </ac:cxnSpMkLst>
        </pc:cxnChg>
        <pc:cxnChg chg="del mod topLvl">
          <ac:chgData name="Derek Vasquez" userId="7096ac8e-e04a-4039-a9a5-f75cfeabab8e" providerId="ADAL" clId="{34D18B38-4978-4B77-BD63-67C47F9A8AA1}" dt="2022-11-07T12:05:25.347" v="1238" actId="478"/>
          <ac:cxnSpMkLst>
            <pc:docMk/>
            <pc:sldMk cId="1609610368" sldId="623"/>
            <ac:cxnSpMk id="52" creationId="{E13997A7-A7BD-B38F-458C-17E0CC163EE5}"/>
          </ac:cxnSpMkLst>
        </pc:cxnChg>
        <pc:cxnChg chg="del mod topLvl">
          <ac:chgData name="Derek Vasquez" userId="7096ac8e-e04a-4039-a9a5-f75cfeabab8e" providerId="ADAL" clId="{34D18B38-4978-4B77-BD63-67C47F9A8AA1}" dt="2022-11-07T12:05:21.076" v="1235" actId="478"/>
          <ac:cxnSpMkLst>
            <pc:docMk/>
            <pc:sldMk cId="1609610368" sldId="623"/>
            <ac:cxnSpMk id="56" creationId="{E47016A3-437A-609B-522C-DA56AA56D232}"/>
          </ac:cxnSpMkLst>
        </pc:cxnChg>
        <pc:cxnChg chg="mod">
          <ac:chgData name="Derek Vasquez" userId="7096ac8e-e04a-4039-a9a5-f75cfeabab8e" providerId="ADAL" clId="{34D18B38-4978-4B77-BD63-67C47F9A8AA1}" dt="2022-11-07T12:05:17.662" v="1233" actId="165"/>
          <ac:cxnSpMkLst>
            <pc:docMk/>
            <pc:sldMk cId="1609610368" sldId="623"/>
            <ac:cxnSpMk id="58" creationId="{46323843-FA31-A32E-BF42-0250EFFEB6BC}"/>
          </ac:cxnSpMkLst>
        </pc:cxnChg>
        <pc:cxnChg chg="mod">
          <ac:chgData name="Derek Vasquez" userId="7096ac8e-e04a-4039-a9a5-f75cfeabab8e" providerId="ADAL" clId="{34D18B38-4978-4B77-BD63-67C47F9A8AA1}" dt="2022-11-07T12:05:17.662" v="1233" actId="165"/>
          <ac:cxnSpMkLst>
            <pc:docMk/>
            <pc:sldMk cId="1609610368" sldId="623"/>
            <ac:cxnSpMk id="59" creationId="{C0BCDA2D-6032-59E0-FD55-142E36AF4538}"/>
          </ac:cxnSpMkLst>
        </pc:cxnChg>
        <pc:cxnChg chg="mod">
          <ac:chgData name="Derek Vasquez" userId="7096ac8e-e04a-4039-a9a5-f75cfeabab8e" providerId="ADAL" clId="{34D18B38-4978-4B77-BD63-67C47F9A8AA1}" dt="2022-11-07T12:05:17.662" v="1233" actId="165"/>
          <ac:cxnSpMkLst>
            <pc:docMk/>
            <pc:sldMk cId="1609610368" sldId="623"/>
            <ac:cxnSpMk id="60" creationId="{C2C7ECFD-4201-C028-706A-0B7B9C23042C}"/>
          </ac:cxnSpMkLst>
        </pc:cxnChg>
        <pc:cxnChg chg="mod">
          <ac:chgData name="Derek Vasquez" userId="7096ac8e-e04a-4039-a9a5-f75cfeabab8e" providerId="ADAL" clId="{34D18B38-4978-4B77-BD63-67C47F9A8AA1}" dt="2022-11-07T12:05:17.662" v="1233" actId="165"/>
          <ac:cxnSpMkLst>
            <pc:docMk/>
            <pc:sldMk cId="1609610368" sldId="623"/>
            <ac:cxnSpMk id="61" creationId="{92057452-CBBD-F285-B869-7EC579AF7CD4}"/>
          </ac:cxnSpMkLst>
        </pc:cxnChg>
        <pc:cxnChg chg="mod">
          <ac:chgData name="Derek Vasquez" userId="7096ac8e-e04a-4039-a9a5-f75cfeabab8e" providerId="ADAL" clId="{34D18B38-4978-4B77-BD63-67C47F9A8AA1}" dt="2022-11-07T12:05:17.662" v="1233" actId="165"/>
          <ac:cxnSpMkLst>
            <pc:docMk/>
            <pc:sldMk cId="1609610368" sldId="623"/>
            <ac:cxnSpMk id="62" creationId="{46260370-4BD7-6896-D4F9-02E069A89511}"/>
          </ac:cxnSpMkLst>
        </pc:cxnChg>
        <pc:cxnChg chg="mod">
          <ac:chgData name="Derek Vasquez" userId="7096ac8e-e04a-4039-a9a5-f75cfeabab8e" providerId="ADAL" clId="{34D18B38-4978-4B77-BD63-67C47F9A8AA1}" dt="2022-11-07T12:05:17.662" v="1233" actId="165"/>
          <ac:cxnSpMkLst>
            <pc:docMk/>
            <pc:sldMk cId="1609610368" sldId="623"/>
            <ac:cxnSpMk id="63" creationId="{2284B595-B96C-7389-F464-2814873D7BBE}"/>
          </ac:cxnSpMkLst>
        </pc:cxnChg>
        <pc:cxnChg chg="mod">
          <ac:chgData name="Derek Vasquez" userId="7096ac8e-e04a-4039-a9a5-f75cfeabab8e" providerId="ADAL" clId="{34D18B38-4978-4B77-BD63-67C47F9A8AA1}" dt="2022-11-07T12:06:01.038" v="1248" actId="1582"/>
          <ac:cxnSpMkLst>
            <pc:docMk/>
            <pc:sldMk cId="1609610368" sldId="623"/>
            <ac:cxnSpMk id="65" creationId="{36449B60-99BF-AEFA-902A-0A3AD718E4E2}"/>
          </ac:cxnSpMkLst>
        </pc:cxnChg>
        <pc:cxnChg chg="mod">
          <ac:chgData name="Derek Vasquez" userId="7096ac8e-e04a-4039-a9a5-f75cfeabab8e" providerId="ADAL" clId="{34D18B38-4978-4B77-BD63-67C47F9A8AA1}" dt="2022-11-07T12:06:01.038" v="1248" actId="1582"/>
          <ac:cxnSpMkLst>
            <pc:docMk/>
            <pc:sldMk cId="1609610368" sldId="623"/>
            <ac:cxnSpMk id="66" creationId="{465D6C6D-9A56-754D-67E5-DD383FD4033E}"/>
          </ac:cxnSpMkLst>
        </pc:cxnChg>
        <pc:cxnChg chg="mod">
          <ac:chgData name="Derek Vasquez" userId="7096ac8e-e04a-4039-a9a5-f75cfeabab8e" providerId="ADAL" clId="{34D18B38-4978-4B77-BD63-67C47F9A8AA1}" dt="2022-11-07T12:06:01.038" v="1248" actId="1582"/>
          <ac:cxnSpMkLst>
            <pc:docMk/>
            <pc:sldMk cId="1609610368" sldId="623"/>
            <ac:cxnSpMk id="67" creationId="{37C9F896-BAB9-3E87-DA5A-1581B458021F}"/>
          </ac:cxnSpMkLst>
        </pc:cxnChg>
        <pc:cxnChg chg="mod">
          <ac:chgData name="Derek Vasquez" userId="7096ac8e-e04a-4039-a9a5-f75cfeabab8e" providerId="ADAL" clId="{34D18B38-4978-4B77-BD63-67C47F9A8AA1}" dt="2022-11-07T12:06:01.038" v="1248" actId="1582"/>
          <ac:cxnSpMkLst>
            <pc:docMk/>
            <pc:sldMk cId="1609610368" sldId="623"/>
            <ac:cxnSpMk id="68" creationId="{2287A0AD-6199-6592-C1AA-2AAF77A69BA6}"/>
          </ac:cxnSpMkLst>
        </pc:cxnChg>
        <pc:cxnChg chg="mod">
          <ac:chgData name="Derek Vasquez" userId="7096ac8e-e04a-4039-a9a5-f75cfeabab8e" providerId="ADAL" clId="{34D18B38-4978-4B77-BD63-67C47F9A8AA1}" dt="2022-11-07T12:06:01.038" v="1248" actId="1582"/>
          <ac:cxnSpMkLst>
            <pc:docMk/>
            <pc:sldMk cId="1609610368" sldId="623"/>
            <ac:cxnSpMk id="69" creationId="{9D754A64-C9E5-D3D5-30A8-1D352DFA4A47}"/>
          </ac:cxnSpMkLst>
        </pc:cxnChg>
        <pc:cxnChg chg="mod">
          <ac:chgData name="Derek Vasquez" userId="7096ac8e-e04a-4039-a9a5-f75cfeabab8e" providerId="ADAL" clId="{34D18B38-4978-4B77-BD63-67C47F9A8AA1}" dt="2022-11-07T12:06:01.038" v="1248" actId="1582"/>
          <ac:cxnSpMkLst>
            <pc:docMk/>
            <pc:sldMk cId="1609610368" sldId="623"/>
            <ac:cxnSpMk id="75" creationId="{7988CD34-808F-29DA-9436-53FA0EE11BC1}"/>
          </ac:cxnSpMkLst>
        </pc:cxnChg>
        <pc:cxnChg chg="mod">
          <ac:chgData name="Derek Vasquez" userId="7096ac8e-e04a-4039-a9a5-f75cfeabab8e" providerId="ADAL" clId="{34D18B38-4978-4B77-BD63-67C47F9A8AA1}" dt="2022-11-07T12:06:01.038" v="1248" actId="1582"/>
          <ac:cxnSpMkLst>
            <pc:docMk/>
            <pc:sldMk cId="1609610368" sldId="623"/>
            <ac:cxnSpMk id="76" creationId="{725F2C3C-100D-8F83-A53A-A074DBD5176D}"/>
          </ac:cxnSpMkLst>
        </pc:cxnChg>
      </pc:sldChg>
      <pc:sldChg chg="addSp modSp new del mod">
        <pc:chgData name="Derek Vasquez" userId="7096ac8e-e04a-4039-a9a5-f75cfeabab8e" providerId="ADAL" clId="{34D18B38-4978-4B77-BD63-67C47F9A8AA1}" dt="2022-11-07T12:06:59.098" v="1261" actId="2696"/>
        <pc:sldMkLst>
          <pc:docMk/>
          <pc:sldMk cId="2887889773" sldId="624"/>
        </pc:sldMkLst>
        <pc:spChg chg="mod">
          <ac:chgData name="Derek Vasquez" userId="7096ac8e-e04a-4039-a9a5-f75cfeabab8e" providerId="ADAL" clId="{34D18B38-4978-4B77-BD63-67C47F9A8AA1}" dt="2022-11-07T12:06:54.553" v="1260" actId="20577"/>
          <ac:spMkLst>
            <pc:docMk/>
            <pc:sldMk cId="2887889773" sldId="624"/>
            <ac:spMk id="2" creationId="{E7DB1442-4F3C-70D3-E2B1-23A98BAA07AA}"/>
          </ac:spMkLst>
        </pc:spChg>
        <pc:spChg chg="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5" creationId="{4354A8D3-1852-C8F2-948A-49B31E5FC95F}"/>
          </ac:spMkLst>
        </pc:spChg>
        <pc:spChg chg="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6" creationId="{82964511-3E3E-7EBB-A634-B4BF3F2FC223}"/>
          </ac:spMkLst>
        </pc:spChg>
        <pc:spChg chg="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11" creationId="{C94FFF46-A7EB-19B9-561F-FC39C0D93135}"/>
          </ac:spMkLst>
        </pc:spChg>
        <pc:spChg chg="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12" creationId="{197D71B9-FAB1-2CA5-27C7-85154C2455C8}"/>
          </ac:spMkLst>
        </pc:spChg>
        <pc:spChg chg="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13" creationId="{DBB59FCC-68E1-ABCD-C7C8-89A751E36637}"/>
          </ac:spMkLst>
        </pc:spChg>
        <pc:spChg chg="add 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14" creationId="{4DD77A1B-0428-7E42-141C-FAEDCC1C76D7}"/>
          </ac:spMkLst>
        </pc:spChg>
        <pc:spChg chg="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22" creationId="{DBC939ED-CC5D-3592-88EF-0852DFD19DF4}"/>
          </ac:spMkLst>
        </pc:spChg>
        <pc:spChg chg="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23" creationId="{A9A26B1E-B311-5186-A5A1-0A43BA2FD2EB}"/>
          </ac:spMkLst>
        </pc:spChg>
        <pc:spChg chg="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24" creationId="{C6A0E0DC-0695-B61C-9E2E-943954DA2684}"/>
          </ac:spMkLst>
        </pc:spChg>
        <pc:spChg chg="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25" creationId="{37E612C6-1370-1194-5E98-347EE7EE2BB7}"/>
          </ac:spMkLst>
        </pc:spChg>
        <pc:spChg chg="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26" creationId="{3D9FA0AC-C16A-2FDC-29D1-103D3CF2998F}"/>
          </ac:spMkLst>
        </pc:spChg>
        <pc:spChg chg="mod">
          <ac:chgData name="Derek Vasquez" userId="7096ac8e-e04a-4039-a9a5-f75cfeabab8e" providerId="ADAL" clId="{34D18B38-4978-4B77-BD63-67C47F9A8AA1}" dt="2022-11-07T12:06:50.024" v="1250"/>
          <ac:spMkLst>
            <pc:docMk/>
            <pc:sldMk cId="2887889773" sldId="624"/>
            <ac:spMk id="29" creationId="{CFCBAC29-DF3E-F420-DB62-9A973BFEF523}"/>
          </ac:spMkLst>
        </pc:spChg>
        <pc:grpChg chg="add mod">
          <ac:chgData name="Derek Vasquez" userId="7096ac8e-e04a-4039-a9a5-f75cfeabab8e" providerId="ADAL" clId="{34D18B38-4978-4B77-BD63-67C47F9A8AA1}" dt="2022-11-07T12:06:50.024" v="1250"/>
          <ac:grpSpMkLst>
            <pc:docMk/>
            <pc:sldMk cId="2887889773" sldId="624"/>
            <ac:grpSpMk id="4" creationId="{695A770E-E234-A5C6-AEF9-09275CB0792B}"/>
          </ac:grpSpMkLst>
        </pc:grpChg>
        <pc:grpChg chg="add mod">
          <ac:chgData name="Derek Vasquez" userId="7096ac8e-e04a-4039-a9a5-f75cfeabab8e" providerId="ADAL" clId="{34D18B38-4978-4B77-BD63-67C47F9A8AA1}" dt="2022-11-07T12:06:50.024" v="1250"/>
          <ac:grpSpMkLst>
            <pc:docMk/>
            <pc:sldMk cId="2887889773" sldId="624"/>
            <ac:grpSpMk id="15" creationId="{586AE3CF-08A3-916A-0486-874870C7F7C8}"/>
          </ac:grpSpMkLst>
        </pc:grpChg>
        <pc:grpChg chg="mod">
          <ac:chgData name="Derek Vasquez" userId="7096ac8e-e04a-4039-a9a5-f75cfeabab8e" providerId="ADAL" clId="{34D18B38-4978-4B77-BD63-67C47F9A8AA1}" dt="2022-11-07T12:06:50.024" v="1250"/>
          <ac:grpSpMkLst>
            <pc:docMk/>
            <pc:sldMk cId="2887889773" sldId="624"/>
            <ac:grpSpMk id="16" creationId="{39050721-807F-5A08-E43B-79633DF2087C}"/>
          </ac:grpSpMkLst>
        </pc:grpChg>
        <pc:cxnChg chg="mod">
          <ac:chgData name="Derek Vasquez" userId="7096ac8e-e04a-4039-a9a5-f75cfeabab8e" providerId="ADAL" clId="{34D18B38-4978-4B77-BD63-67C47F9A8AA1}" dt="2022-11-07T12:06:50.024" v="1250"/>
          <ac:cxnSpMkLst>
            <pc:docMk/>
            <pc:sldMk cId="2887889773" sldId="624"/>
            <ac:cxnSpMk id="7" creationId="{A5567F6B-A121-1BF3-9B5A-5DFEAE738550}"/>
          </ac:cxnSpMkLst>
        </pc:cxnChg>
        <pc:cxnChg chg="mod">
          <ac:chgData name="Derek Vasquez" userId="7096ac8e-e04a-4039-a9a5-f75cfeabab8e" providerId="ADAL" clId="{34D18B38-4978-4B77-BD63-67C47F9A8AA1}" dt="2022-11-07T12:06:50.024" v="1250"/>
          <ac:cxnSpMkLst>
            <pc:docMk/>
            <pc:sldMk cId="2887889773" sldId="624"/>
            <ac:cxnSpMk id="8" creationId="{CEAF0D73-F0BF-DDC0-194C-948F88B49E0B}"/>
          </ac:cxnSpMkLst>
        </pc:cxnChg>
        <pc:cxnChg chg="mod">
          <ac:chgData name="Derek Vasquez" userId="7096ac8e-e04a-4039-a9a5-f75cfeabab8e" providerId="ADAL" clId="{34D18B38-4978-4B77-BD63-67C47F9A8AA1}" dt="2022-11-07T12:06:50.024" v="1250"/>
          <ac:cxnSpMkLst>
            <pc:docMk/>
            <pc:sldMk cId="2887889773" sldId="624"/>
            <ac:cxnSpMk id="9" creationId="{52D9599A-5F1F-6E4C-50CB-DDB36D149BE2}"/>
          </ac:cxnSpMkLst>
        </pc:cxnChg>
        <pc:cxnChg chg="mod">
          <ac:chgData name="Derek Vasquez" userId="7096ac8e-e04a-4039-a9a5-f75cfeabab8e" providerId="ADAL" clId="{34D18B38-4978-4B77-BD63-67C47F9A8AA1}" dt="2022-11-07T12:06:50.024" v="1250"/>
          <ac:cxnSpMkLst>
            <pc:docMk/>
            <pc:sldMk cId="2887889773" sldId="624"/>
            <ac:cxnSpMk id="10" creationId="{CFC228D1-8120-E308-51DD-CABDDAC32876}"/>
          </ac:cxnSpMkLst>
        </pc:cxnChg>
        <pc:cxnChg chg="mod">
          <ac:chgData name="Derek Vasquez" userId="7096ac8e-e04a-4039-a9a5-f75cfeabab8e" providerId="ADAL" clId="{34D18B38-4978-4B77-BD63-67C47F9A8AA1}" dt="2022-11-07T12:06:50.024" v="1250"/>
          <ac:cxnSpMkLst>
            <pc:docMk/>
            <pc:sldMk cId="2887889773" sldId="624"/>
            <ac:cxnSpMk id="17" creationId="{207FCA8E-B66C-751D-B445-30FE7DB1455F}"/>
          </ac:cxnSpMkLst>
        </pc:cxnChg>
        <pc:cxnChg chg="mod">
          <ac:chgData name="Derek Vasquez" userId="7096ac8e-e04a-4039-a9a5-f75cfeabab8e" providerId="ADAL" clId="{34D18B38-4978-4B77-BD63-67C47F9A8AA1}" dt="2022-11-07T12:06:50.024" v="1250"/>
          <ac:cxnSpMkLst>
            <pc:docMk/>
            <pc:sldMk cId="2887889773" sldId="624"/>
            <ac:cxnSpMk id="18" creationId="{182604DC-522E-4931-DCB9-938568BC7886}"/>
          </ac:cxnSpMkLst>
        </pc:cxnChg>
        <pc:cxnChg chg="mod">
          <ac:chgData name="Derek Vasquez" userId="7096ac8e-e04a-4039-a9a5-f75cfeabab8e" providerId="ADAL" clId="{34D18B38-4978-4B77-BD63-67C47F9A8AA1}" dt="2022-11-07T12:06:50.024" v="1250"/>
          <ac:cxnSpMkLst>
            <pc:docMk/>
            <pc:sldMk cId="2887889773" sldId="624"/>
            <ac:cxnSpMk id="19" creationId="{1E83D593-B177-CEAB-D258-41828C87D243}"/>
          </ac:cxnSpMkLst>
        </pc:cxnChg>
        <pc:cxnChg chg="mod">
          <ac:chgData name="Derek Vasquez" userId="7096ac8e-e04a-4039-a9a5-f75cfeabab8e" providerId="ADAL" clId="{34D18B38-4978-4B77-BD63-67C47F9A8AA1}" dt="2022-11-07T12:06:50.024" v="1250"/>
          <ac:cxnSpMkLst>
            <pc:docMk/>
            <pc:sldMk cId="2887889773" sldId="624"/>
            <ac:cxnSpMk id="20" creationId="{3D0AED86-2517-934C-31AE-A569A4DE1686}"/>
          </ac:cxnSpMkLst>
        </pc:cxnChg>
        <pc:cxnChg chg="mod">
          <ac:chgData name="Derek Vasquez" userId="7096ac8e-e04a-4039-a9a5-f75cfeabab8e" providerId="ADAL" clId="{34D18B38-4978-4B77-BD63-67C47F9A8AA1}" dt="2022-11-07T12:06:50.024" v="1250"/>
          <ac:cxnSpMkLst>
            <pc:docMk/>
            <pc:sldMk cId="2887889773" sldId="624"/>
            <ac:cxnSpMk id="21" creationId="{3A69ABFC-F7F5-661B-3E0C-BB89A28C2CE6}"/>
          </ac:cxnSpMkLst>
        </pc:cxnChg>
        <pc:cxnChg chg="mod">
          <ac:chgData name="Derek Vasquez" userId="7096ac8e-e04a-4039-a9a5-f75cfeabab8e" providerId="ADAL" clId="{34D18B38-4978-4B77-BD63-67C47F9A8AA1}" dt="2022-11-07T12:06:50.024" v="1250"/>
          <ac:cxnSpMkLst>
            <pc:docMk/>
            <pc:sldMk cId="2887889773" sldId="624"/>
            <ac:cxnSpMk id="27" creationId="{3521C192-4631-64F8-9528-23834B729920}"/>
          </ac:cxnSpMkLst>
        </pc:cxnChg>
        <pc:cxnChg chg="mod">
          <ac:chgData name="Derek Vasquez" userId="7096ac8e-e04a-4039-a9a5-f75cfeabab8e" providerId="ADAL" clId="{34D18B38-4978-4B77-BD63-67C47F9A8AA1}" dt="2022-11-07T12:06:50.024" v="1250"/>
          <ac:cxnSpMkLst>
            <pc:docMk/>
            <pc:sldMk cId="2887889773" sldId="624"/>
            <ac:cxnSpMk id="28" creationId="{D96B87F2-608A-12EA-46DE-73F475828ADF}"/>
          </ac:cxnSpMkLst>
        </pc:cxnChg>
      </pc:sldChg>
      <pc:sldChg chg="addSp delSp modSp add del mod modAnim">
        <pc:chgData name="Derek Vasquez" userId="7096ac8e-e04a-4039-a9a5-f75cfeabab8e" providerId="ADAL" clId="{34D18B38-4978-4B77-BD63-67C47F9A8AA1}" dt="2022-11-13T20:38:09.691" v="3200" actId="2696"/>
        <pc:sldMkLst>
          <pc:docMk/>
          <pc:sldMk cId="4073502403" sldId="624"/>
        </pc:sldMkLst>
        <pc:spChg chg="del">
          <ac:chgData name="Derek Vasquez" userId="7096ac8e-e04a-4039-a9a5-f75cfeabab8e" providerId="ADAL" clId="{34D18B38-4978-4B77-BD63-67C47F9A8AA1}" dt="2022-11-07T12:07:10.253" v="1263" actId="478"/>
          <ac:spMkLst>
            <pc:docMk/>
            <pc:sldMk cId="4073502403" sldId="624"/>
            <ac:spMk id="15" creationId="{A6FBE8C0-1499-959A-77EF-DA8A56286F62}"/>
          </ac:spMkLst>
        </pc:spChg>
        <pc:spChg chg="del">
          <ac:chgData name="Derek Vasquez" userId="7096ac8e-e04a-4039-a9a5-f75cfeabab8e" providerId="ADAL" clId="{34D18B38-4978-4B77-BD63-67C47F9A8AA1}" dt="2022-11-07T12:07:10.253" v="1263" actId="478"/>
          <ac:spMkLst>
            <pc:docMk/>
            <pc:sldMk cId="4073502403" sldId="624"/>
            <ac:spMk id="16" creationId="{946AC6D2-435E-C9F8-8DA0-013A8A69ADE7}"/>
          </ac:spMkLst>
        </pc:spChg>
        <pc:spChg chg="del">
          <ac:chgData name="Derek Vasquez" userId="7096ac8e-e04a-4039-a9a5-f75cfeabab8e" providerId="ADAL" clId="{34D18B38-4978-4B77-BD63-67C47F9A8AA1}" dt="2022-11-07T12:07:10.253" v="1263" actId="478"/>
          <ac:spMkLst>
            <pc:docMk/>
            <pc:sldMk cId="4073502403" sldId="624"/>
            <ac:spMk id="17" creationId="{6FA78256-57E7-7D56-263E-946D0359C2B4}"/>
          </ac:spMkLst>
        </pc:spChg>
        <pc:spChg chg="del">
          <ac:chgData name="Derek Vasquez" userId="7096ac8e-e04a-4039-a9a5-f75cfeabab8e" providerId="ADAL" clId="{34D18B38-4978-4B77-BD63-67C47F9A8AA1}" dt="2022-11-07T12:07:10.253" v="1263" actId="478"/>
          <ac:spMkLst>
            <pc:docMk/>
            <pc:sldMk cId="4073502403" sldId="624"/>
            <ac:spMk id="18" creationId="{6C9D8711-58F4-DB3D-5083-99396F8EDE11}"/>
          </ac:spMkLst>
        </pc:spChg>
        <pc:spChg chg="del">
          <ac:chgData name="Derek Vasquez" userId="7096ac8e-e04a-4039-a9a5-f75cfeabab8e" providerId="ADAL" clId="{34D18B38-4978-4B77-BD63-67C47F9A8AA1}" dt="2022-11-07T12:07:10.253" v="1263" actId="478"/>
          <ac:spMkLst>
            <pc:docMk/>
            <pc:sldMk cId="4073502403" sldId="624"/>
            <ac:spMk id="19" creationId="{DE2AB34C-9397-D8ED-1AA6-CD563750BAE5}"/>
          </ac:spMkLst>
        </pc:spChg>
        <pc:spChg chg="del">
          <ac:chgData name="Derek Vasquez" userId="7096ac8e-e04a-4039-a9a5-f75cfeabab8e" providerId="ADAL" clId="{34D18B38-4978-4B77-BD63-67C47F9A8AA1}" dt="2022-11-07T12:07:10.253" v="1263" actId="478"/>
          <ac:spMkLst>
            <pc:docMk/>
            <pc:sldMk cId="4073502403" sldId="624"/>
            <ac:spMk id="20" creationId="{BDCAB876-D49B-4724-93BC-D5E725BC5B63}"/>
          </ac:spMkLst>
        </pc:spChg>
        <pc:spChg chg="del mod topLvl">
          <ac:chgData name="Derek Vasquez" userId="7096ac8e-e04a-4039-a9a5-f75cfeabab8e" providerId="ADAL" clId="{34D18B38-4978-4B77-BD63-67C47F9A8AA1}" dt="2022-11-07T12:08:59.217" v="1271" actId="478"/>
          <ac:spMkLst>
            <pc:docMk/>
            <pc:sldMk cId="4073502403" sldId="624"/>
            <ac:spMk id="38" creationId="{08A5CE62-05DD-6ACD-5421-17D0D49ECCFE}"/>
          </ac:spMkLst>
        </pc:spChg>
        <pc:grpChg chg="del">
          <ac:chgData name="Derek Vasquez" userId="7096ac8e-e04a-4039-a9a5-f75cfeabab8e" providerId="ADAL" clId="{34D18B38-4978-4B77-BD63-67C47F9A8AA1}" dt="2022-11-07T12:07:10.253" v="1263" actId="478"/>
          <ac:grpSpMkLst>
            <pc:docMk/>
            <pc:sldMk cId="4073502403" sldId="624"/>
            <ac:grpSpMk id="21" creationId="{F8863E16-0C90-2B5B-8C39-61EA1CABA9F2}"/>
          </ac:grpSpMkLst>
        </pc:grpChg>
        <pc:grpChg chg="del">
          <ac:chgData name="Derek Vasquez" userId="7096ac8e-e04a-4039-a9a5-f75cfeabab8e" providerId="ADAL" clId="{34D18B38-4978-4B77-BD63-67C47F9A8AA1}" dt="2022-11-07T12:07:10.253" v="1263" actId="478"/>
          <ac:grpSpMkLst>
            <pc:docMk/>
            <pc:sldMk cId="4073502403" sldId="624"/>
            <ac:grpSpMk id="24" creationId="{619F82D4-EB91-5214-C419-B28DF624550A}"/>
          </ac:grpSpMkLst>
        </pc:grpChg>
        <pc:grpChg chg="del">
          <ac:chgData name="Derek Vasquez" userId="7096ac8e-e04a-4039-a9a5-f75cfeabab8e" providerId="ADAL" clId="{34D18B38-4978-4B77-BD63-67C47F9A8AA1}" dt="2022-11-07T12:07:10.253" v="1263" actId="478"/>
          <ac:grpSpMkLst>
            <pc:docMk/>
            <pc:sldMk cId="4073502403" sldId="624"/>
            <ac:grpSpMk id="27" creationId="{E11F1D10-5A67-FA48-83A1-24B9ECE0CE5F}"/>
          </ac:grpSpMkLst>
        </pc:grpChg>
        <pc:grpChg chg="add del mod">
          <ac:chgData name="Derek Vasquez" userId="7096ac8e-e04a-4039-a9a5-f75cfeabab8e" providerId="ADAL" clId="{34D18B38-4978-4B77-BD63-67C47F9A8AA1}" dt="2022-11-07T12:08:54.578" v="1270" actId="165"/>
          <ac:grpSpMkLst>
            <pc:docMk/>
            <pc:sldMk cId="4073502403" sldId="624"/>
            <ac:grpSpMk id="31" creationId="{57F9D5C0-5A8E-3260-960F-92707164198B}"/>
          </ac:grpSpMkLst>
        </pc:grpChg>
        <pc:picChg chg="add mod">
          <ac:chgData name="Derek Vasquez" userId="7096ac8e-e04a-4039-a9a5-f75cfeabab8e" providerId="ADAL" clId="{34D18B38-4978-4B77-BD63-67C47F9A8AA1}" dt="2022-11-07T12:08:28.932" v="1267" actId="1076"/>
          <ac:picMkLst>
            <pc:docMk/>
            <pc:sldMk cId="4073502403" sldId="624"/>
            <ac:picMk id="4" creationId="{6EBC4941-913D-726D-FD92-BCD76DA469FA}"/>
          </ac:picMkLst>
        </pc:picChg>
        <pc:picChg chg="del">
          <ac:chgData name="Derek Vasquez" userId="7096ac8e-e04a-4039-a9a5-f75cfeabab8e" providerId="ADAL" clId="{34D18B38-4978-4B77-BD63-67C47F9A8AA1}" dt="2022-11-07T12:07:10.253" v="1263" actId="478"/>
          <ac:picMkLst>
            <pc:docMk/>
            <pc:sldMk cId="4073502403" sldId="624"/>
            <ac:picMk id="30" creationId="{74C4B2FE-CDA3-1D32-8CB6-4259AAC26293}"/>
          </ac:picMkLst>
        </pc:picChg>
        <pc:picChg chg="mod topLvl">
          <ac:chgData name="Derek Vasquez" userId="7096ac8e-e04a-4039-a9a5-f75cfeabab8e" providerId="ADAL" clId="{34D18B38-4978-4B77-BD63-67C47F9A8AA1}" dt="2022-11-07T12:09:11.288" v="1278" actId="1076"/>
          <ac:picMkLst>
            <pc:docMk/>
            <pc:sldMk cId="4073502403" sldId="624"/>
            <ac:picMk id="32" creationId="{EB7FDE1A-7729-6E5E-0516-D6523ED17111}"/>
          </ac:picMkLst>
        </pc:picChg>
        <pc:picChg chg="del mod topLvl">
          <ac:chgData name="Derek Vasquez" userId="7096ac8e-e04a-4039-a9a5-f75cfeabab8e" providerId="ADAL" clId="{34D18B38-4978-4B77-BD63-67C47F9A8AA1}" dt="2022-11-07T12:09:00.806" v="1272" actId="478"/>
          <ac:picMkLst>
            <pc:docMk/>
            <pc:sldMk cId="4073502403" sldId="624"/>
            <ac:picMk id="34" creationId="{4A1FFA10-4813-4E44-86F5-726644233B2D}"/>
          </ac:picMkLst>
        </pc:picChg>
        <pc:picChg chg="mod topLvl">
          <ac:chgData name="Derek Vasquez" userId="7096ac8e-e04a-4039-a9a5-f75cfeabab8e" providerId="ADAL" clId="{34D18B38-4978-4B77-BD63-67C47F9A8AA1}" dt="2022-11-07T12:09:09.153" v="1277" actId="1076"/>
          <ac:picMkLst>
            <pc:docMk/>
            <pc:sldMk cId="4073502403" sldId="624"/>
            <ac:picMk id="36" creationId="{415CFE72-7794-28F5-D888-C808D891D003}"/>
          </ac:picMkLst>
        </pc:picChg>
        <pc:cxnChg chg="del">
          <ac:chgData name="Derek Vasquez" userId="7096ac8e-e04a-4039-a9a5-f75cfeabab8e" providerId="ADAL" clId="{34D18B38-4978-4B77-BD63-67C47F9A8AA1}" dt="2022-11-07T12:07:10.253" v="1263" actId="478"/>
          <ac:cxnSpMkLst>
            <pc:docMk/>
            <pc:sldMk cId="4073502403" sldId="624"/>
            <ac:cxnSpMk id="33" creationId="{1D473DEB-FEE7-EC06-8836-63F2FFD25659}"/>
          </ac:cxnSpMkLst>
        </pc:cxnChg>
        <pc:cxnChg chg="del">
          <ac:chgData name="Derek Vasquez" userId="7096ac8e-e04a-4039-a9a5-f75cfeabab8e" providerId="ADAL" clId="{34D18B38-4978-4B77-BD63-67C47F9A8AA1}" dt="2022-11-07T12:07:10.253" v="1263" actId="478"/>
          <ac:cxnSpMkLst>
            <pc:docMk/>
            <pc:sldMk cId="4073502403" sldId="624"/>
            <ac:cxnSpMk id="35" creationId="{6E1A0266-1293-D63C-00B8-0DA75BCEABA9}"/>
          </ac:cxnSpMkLst>
        </pc:cxnChg>
        <pc:cxnChg chg="del">
          <ac:chgData name="Derek Vasquez" userId="7096ac8e-e04a-4039-a9a5-f75cfeabab8e" providerId="ADAL" clId="{34D18B38-4978-4B77-BD63-67C47F9A8AA1}" dt="2022-11-07T12:07:10.253" v="1263" actId="478"/>
          <ac:cxnSpMkLst>
            <pc:docMk/>
            <pc:sldMk cId="4073502403" sldId="624"/>
            <ac:cxnSpMk id="37" creationId="{8DDC5E5A-ECFD-C787-433C-BA0DBA274EB8}"/>
          </ac:cxnSpMkLst>
        </pc:cxnChg>
        <pc:cxnChg chg="del">
          <ac:chgData name="Derek Vasquez" userId="7096ac8e-e04a-4039-a9a5-f75cfeabab8e" providerId="ADAL" clId="{34D18B38-4978-4B77-BD63-67C47F9A8AA1}" dt="2022-11-07T12:07:10.253" v="1263" actId="478"/>
          <ac:cxnSpMkLst>
            <pc:docMk/>
            <pc:sldMk cId="4073502403" sldId="624"/>
            <ac:cxnSpMk id="40" creationId="{B8D8DD19-6377-276E-FA76-AB9C9C9AAA66}"/>
          </ac:cxnSpMkLst>
        </pc:cxnChg>
      </pc:sldChg>
      <pc:sldChg chg="addSp delSp modSp new mod delAnim">
        <pc:chgData name="Derek Vasquez" userId="7096ac8e-e04a-4039-a9a5-f75cfeabab8e" providerId="ADAL" clId="{34D18B38-4978-4B77-BD63-67C47F9A8AA1}" dt="2022-11-12T20:54:14.969" v="2453" actId="1076"/>
        <pc:sldMkLst>
          <pc:docMk/>
          <pc:sldMk cId="837278045" sldId="625"/>
        </pc:sldMkLst>
        <pc:spChg chg="add mod">
          <ac:chgData name="Derek Vasquez" userId="7096ac8e-e04a-4039-a9a5-f75cfeabab8e" providerId="ADAL" clId="{34D18B38-4978-4B77-BD63-67C47F9A8AA1}" dt="2022-11-07T12:11:01.152" v="1307" actId="20577"/>
          <ac:spMkLst>
            <pc:docMk/>
            <pc:sldMk cId="837278045" sldId="625"/>
            <ac:spMk id="4" creationId="{45B65CDC-B897-4182-D7C7-554232FBEEC2}"/>
          </ac:spMkLst>
        </pc:spChg>
        <pc:spChg chg="mod">
          <ac:chgData name="Derek Vasquez" userId="7096ac8e-e04a-4039-a9a5-f75cfeabab8e" providerId="ADAL" clId="{34D18B38-4978-4B77-BD63-67C47F9A8AA1}" dt="2022-11-12T20:52:19.245" v="2440" actId="1076"/>
          <ac:spMkLst>
            <pc:docMk/>
            <pc:sldMk cId="837278045" sldId="625"/>
            <ac:spMk id="7" creationId="{FA13B208-9F7A-E3BE-80E8-34C82A5F096F}"/>
          </ac:spMkLst>
        </pc:spChg>
        <pc:spChg chg="mod">
          <ac:chgData name="Derek Vasquez" userId="7096ac8e-e04a-4039-a9a5-f75cfeabab8e" providerId="ADAL" clId="{34D18B38-4978-4B77-BD63-67C47F9A8AA1}" dt="2022-11-12T20:52:04.816" v="2435" actId="1076"/>
          <ac:spMkLst>
            <pc:docMk/>
            <pc:sldMk cId="837278045" sldId="625"/>
            <ac:spMk id="9" creationId="{2571D608-656F-8505-6EBC-C96F8ECCFCE3}"/>
          </ac:spMkLst>
        </pc:spChg>
        <pc:spChg chg="mod">
          <ac:chgData name="Derek Vasquez" userId="7096ac8e-e04a-4039-a9a5-f75cfeabab8e" providerId="ADAL" clId="{34D18B38-4978-4B77-BD63-67C47F9A8AA1}" dt="2022-11-12T20:53:09.528" v="2448" actId="1076"/>
          <ac:spMkLst>
            <pc:docMk/>
            <pc:sldMk cId="837278045" sldId="625"/>
            <ac:spMk id="12" creationId="{12030F86-4481-4EC6-04B6-FB97BE1F4BAF}"/>
          </ac:spMkLst>
        </pc:spChg>
        <pc:spChg chg="del mod modVis">
          <ac:chgData name="Derek Vasquez" userId="7096ac8e-e04a-4039-a9a5-f75cfeabab8e" providerId="ADAL" clId="{34D18B38-4978-4B77-BD63-67C47F9A8AA1}" dt="2022-11-12T20:53:39.116" v="2451" actId="478"/>
          <ac:spMkLst>
            <pc:docMk/>
            <pc:sldMk cId="837278045" sldId="625"/>
            <ac:spMk id="21" creationId="{D21597D4-C3B7-BD60-28D8-ABA5845D6790}"/>
          </ac:spMkLst>
        </pc:spChg>
        <pc:spChg chg="mod">
          <ac:chgData name="Derek Vasquez" userId="7096ac8e-e04a-4039-a9a5-f75cfeabab8e" providerId="ADAL" clId="{34D18B38-4978-4B77-BD63-67C47F9A8AA1}" dt="2022-11-12T20:52:04.816" v="2435" actId="1076"/>
          <ac:spMkLst>
            <pc:docMk/>
            <pc:sldMk cId="837278045" sldId="625"/>
            <ac:spMk id="32" creationId="{CB63CA76-C221-1E79-2725-86AC31AD47F8}"/>
          </ac:spMkLst>
        </pc:spChg>
        <pc:picChg chg="mod">
          <ac:chgData name="Derek Vasquez" userId="7096ac8e-e04a-4039-a9a5-f75cfeabab8e" providerId="ADAL" clId="{34D18B38-4978-4B77-BD63-67C47F9A8AA1}" dt="2022-11-12T20:52:04.816" v="2435" actId="1076"/>
          <ac:picMkLst>
            <pc:docMk/>
            <pc:sldMk cId="837278045" sldId="625"/>
            <ac:picMk id="5" creationId="{CBE205E2-E318-BA72-73C8-6BC6AE9F4EB2}"/>
          </ac:picMkLst>
        </pc:picChg>
        <pc:picChg chg="mod modCrop">
          <ac:chgData name="Derek Vasquez" userId="7096ac8e-e04a-4039-a9a5-f75cfeabab8e" providerId="ADAL" clId="{34D18B38-4978-4B77-BD63-67C47F9A8AA1}" dt="2022-11-12T20:52:37.878" v="2442" actId="1076"/>
          <ac:picMkLst>
            <pc:docMk/>
            <pc:sldMk cId="837278045" sldId="625"/>
            <ac:picMk id="23" creationId="{EAD7DD2A-AD2F-BFAE-FFDD-99FA953DEB8C}"/>
          </ac:picMkLst>
        </pc:picChg>
        <pc:picChg chg="mod modVis">
          <ac:chgData name="Derek Vasquez" userId="7096ac8e-e04a-4039-a9a5-f75cfeabab8e" providerId="ADAL" clId="{34D18B38-4978-4B77-BD63-67C47F9A8AA1}" dt="2022-11-12T20:54:14.969" v="2453" actId="1076"/>
          <ac:picMkLst>
            <pc:docMk/>
            <pc:sldMk cId="837278045" sldId="625"/>
            <ac:picMk id="28" creationId="{79CDC2E8-A76B-E99D-1622-EBC75EB739C5}"/>
          </ac:picMkLst>
        </pc:picChg>
        <pc:cxnChg chg="mod">
          <ac:chgData name="Derek Vasquez" userId="7096ac8e-e04a-4039-a9a5-f75cfeabab8e" providerId="ADAL" clId="{34D18B38-4978-4B77-BD63-67C47F9A8AA1}" dt="2022-11-12T20:52:14.810" v="2438" actId="14100"/>
          <ac:cxnSpMkLst>
            <pc:docMk/>
            <pc:sldMk cId="837278045" sldId="625"/>
            <ac:cxnSpMk id="14" creationId="{6EC46FCE-F9FF-33A4-8429-C2B0944AFF28}"/>
          </ac:cxnSpMkLst>
        </pc:cxnChg>
        <pc:cxnChg chg="mod">
          <ac:chgData name="Derek Vasquez" userId="7096ac8e-e04a-4039-a9a5-f75cfeabab8e" providerId="ADAL" clId="{34D18B38-4978-4B77-BD63-67C47F9A8AA1}" dt="2022-11-12T20:52:04.816" v="2435" actId="1076"/>
          <ac:cxnSpMkLst>
            <pc:docMk/>
            <pc:sldMk cId="837278045" sldId="625"/>
            <ac:cxnSpMk id="15" creationId="{ADB63BA9-D283-3A15-C00F-D30F2A3F7F7E}"/>
          </ac:cxnSpMkLst>
        </pc:cxnChg>
        <pc:cxnChg chg="mod">
          <ac:chgData name="Derek Vasquez" userId="7096ac8e-e04a-4039-a9a5-f75cfeabab8e" providerId="ADAL" clId="{34D18B38-4978-4B77-BD63-67C47F9A8AA1}" dt="2022-11-12T20:53:05.843" v="2447" actId="1076"/>
          <ac:cxnSpMkLst>
            <pc:docMk/>
            <pc:sldMk cId="837278045" sldId="625"/>
            <ac:cxnSpMk id="19" creationId="{B1B544F8-7AC2-FA55-4B4E-84CC4A15FBE8}"/>
          </ac:cxnSpMkLst>
        </pc:cxnChg>
        <pc:cxnChg chg="mod">
          <ac:chgData name="Derek Vasquez" userId="7096ac8e-e04a-4039-a9a5-f75cfeabab8e" providerId="ADAL" clId="{34D18B38-4978-4B77-BD63-67C47F9A8AA1}" dt="2022-11-12T20:52:04.816" v="2435" actId="1076"/>
          <ac:cxnSpMkLst>
            <pc:docMk/>
            <pc:sldMk cId="837278045" sldId="625"/>
            <ac:cxnSpMk id="29" creationId="{121AA2E1-FBA1-8CED-C7ED-C321960A208A}"/>
          </ac:cxnSpMkLst>
        </pc:cxnChg>
      </pc:sldChg>
      <pc:sldChg chg="modSp mod">
        <pc:chgData name="Derek Vasquez" userId="7096ac8e-e04a-4039-a9a5-f75cfeabab8e" providerId="ADAL" clId="{34D18B38-4978-4B77-BD63-67C47F9A8AA1}" dt="2022-11-12T20:44:42.369" v="2420" actId="14429"/>
        <pc:sldMkLst>
          <pc:docMk/>
          <pc:sldMk cId="577985013" sldId="627"/>
        </pc:sldMkLst>
        <pc:spChg chg="mod modVis">
          <ac:chgData name="Derek Vasquez" userId="7096ac8e-e04a-4039-a9a5-f75cfeabab8e" providerId="ADAL" clId="{34D18B38-4978-4B77-BD63-67C47F9A8AA1}" dt="2022-11-12T20:44:41.828" v="2419" actId="14430"/>
          <ac:spMkLst>
            <pc:docMk/>
            <pc:sldMk cId="577985013" sldId="627"/>
            <ac:spMk id="30" creationId="{88AAC0DB-9F84-16D1-F324-9A9BEABF20B5}"/>
          </ac:spMkLst>
        </pc:spChg>
        <pc:picChg chg="mod modVis">
          <ac:chgData name="Derek Vasquez" userId="7096ac8e-e04a-4039-a9a5-f75cfeabab8e" providerId="ADAL" clId="{34D18B38-4978-4B77-BD63-67C47F9A8AA1}" dt="2022-11-12T20:44:42.369" v="2420" actId="14429"/>
          <ac:picMkLst>
            <pc:docMk/>
            <pc:sldMk cId="577985013" sldId="627"/>
            <ac:picMk id="35" creationId="{7617EE52-51BD-A132-1289-495D68A78B50}"/>
          </ac:picMkLst>
        </pc:picChg>
      </pc:sldChg>
      <pc:sldChg chg="ord">
        <pc:chgData name="Derek Vasquez" userId="7096ac8e-e04a-4039-a9a5-f75cfeabab8e" providerId="ADAL" clId="{34D18B38-4978-4B77-BD63-67C47F9A8AA1}" dt="2022-11-08T15:44:52.635" v="1311"/>
        <pc:sldMkLst>
          <pc:docMk/>
          <pc:sldMk cId="3411799299" sldId="628"/>
        </pc:sldMkLst>
      </pc:sldChg>
      <pc:sldChg chg="addSp modSp mod modAnim">
        <pc:chgData name="Derek Vasquez" userId="7096ac8e-e04a-4039-a9a5-f75cfeabab8e" providerId="ADAL" clId="{34D18B38-4978-4B77-BD63-67C47F9A8AA1}" dt="2022-11-12T17:01:25.610" v="2369"/>
        <pc:sldMkLst>
          <pc:docMk/>
          <pc:sldMk cId="3614997632" sldId="630"/>
        </pc:sldMkLst>
        <pc:spChg chg="add mod">
          <ac:chgData name="Derek Vasquez" userId="7096ac8e-e04a-4039-a9a5-f75cfeabab8e" providerId="ADAL" clId="{34D18B38-4978-4B77-BD63-67C47F9A8AA1}" dt="2022-11-12T17:01:19.510" v="2368" actId="113"/>
          <ac:spMkLst>
            <pc:docMk/>
            <pc:sldMk cId="3614997632" sldId="630"/>
            <ac:spMk id="6" creationId="{722A326F-402D-1E8B-AF98-F6F8B0A66CE9}"/>
          </ac:spMkLst>
        </pc:spChg>
        <pc:picChg chg="add mod">
          <ac:chgData name="Derek Vasquez" userId="7096ac8e-e04a-4039-a9a5-f75cfeabab8e" providerId="ADAL" clId="{34D18B38-4978-4B77-BD63-67C47F9A8AA1}" dt="2022-11-11T18:49:38.239" v="1383" actId="1076"/>
          <ac:picMkLst>
            <pc:docMk/>
            <pc:sldMk cId="3614997632" sldId="630"/>
            <ac:picMk id="6" creationId="{670F7B9F-C0C3-CBBB-4D6C-19188B37D968}"/>
          </ac:picMkLst>
        </pc:picChg>
        <pc:picChg chg="mod">
          <ac:chgData name="Derek Vasquez" userId="7096ac8e-e04a-4039-a9a5-f75cfeabab8e" providerId="ADAL" clId="{34D18B38-4978-4B77-BD63-67C47F9A8AA1}" dt="2022-11-11T18:38:57.074" v="1380" actId="12788"/>
          <ac:picMkLst>
            <pc:docMk/>
            <pc:sldMk cId="3614997632" sldId="630"/>
            <ac:picMk id="9" creationId="{9223B80A-F6AF-8DE3-32AD-EE37B0DE472B}"/>
          </ac:picMkLst>
        </pc:picChg>
      </pc:sldChg>
      <pc:sldChg chg="modNotesTx">
        <pc:chgData name="Derek Vasquez" userId="7096ac8e-e04a-4039-a9a5-f75cfeabab8e" providerId="ADAL" clId="{34D18B38-4978-4B77-BD63-67C47F9A8AA1}" dt="2022-11-11T18:15:41.061" v="1351" actId="20577"/>
        <pc:sldMkLst>
          <pc:docMk/>
          <pc:sldMk cId="2555481209" sldId="631"/>
        </pc:sldMkLst>
      </pc:sldChg>
      <pc:sldChg chg="addSp delSp modSp mod delAnim modAnim">
        <pc:chgData name="Derek Vasquez" userId="7096ac8e-e04a-4039-a9a5-f75cfeabab8e" providerId="ADAL" clId="{34D18B38-4978-4B77-BD63-67C47F9A8AA1}" dt="2022-11-12T21:09:27.476" v="2565" actId="20577"/>
        <pc:sldMkLst>
          <pc:docMk/>
          <pc:sldMk cId="2667954517" sldId="634"/>
        </pc:sldMkLst>
        <pc:spChg chg="del mod">
          <ac:chgData name="Derek Vasquez" userId="7096ac8e-e04a-4039-a9a5-f75cfeabab8e" providerId="ADAL" clId="{34D18B38-4978-4B77-BD63-67C47F9A8AA1}" dt="2022-11-12T15:16:01.439" v="1401" actId="478"/>
          <ac:spMkLst>
            <pc:docMk/>
            <pc:sldMk cId="2667954517" sldId="634"/>
            <ac:spMk id="2" creationId="{AC0B80BC-1680-CDFD-26FA-1BB829B282E5}"/>
          </ac:spMkLst>
        </pc:spChg>
        <pc:spChg chg="del mod">
          <ac:chgData name="Derek Vasquez" userId="7096ac8e-e04a-4039-a9a5-f75cfeabab8e" providerId="ADAL" clId="{34D18B38-4978-4B77-BD63-67C47F9A8AA1}" dt="2022-11-12T15:43:20.834" v="1815" actId="478"/>
          <ac:spMkLst>
            <pc:docMk/>
            <pc:sldMk cId="2667954517" sldId="634"/>
            <ac:spMk id="3" creationId="{725FE7F1-D582-F62E-9989-467C7CF99C65}"/>
          </ac:spMkLst>
        </pc:spChg>
        <pc:spChg chg="add del mod">
          <ac:chgData name="Derek Vasquez" userId="7096ac8e-e04a-4039-a9a5-f75cfeabab8e" providerId="ADAL" clId="{34D18B38-4978-4B77-BD63-67C47F9A8AA1}" dt="2022-11-12T15:15:45.971" v="1397"/>
          <ac:spMkLst>
            <pc:docMk/>
            <pc:sldMk cId="2667954517" sldId="634"/>
            <ac:spMk id="6" creationId="{EC2E4A9B-FC09-1825-2A6A-855F49CD0B73}"/>
          </ac:spMkLst>
        </pc:spChg>
        <pc:spChg chg="add mod">
          <ac:chgData name="Derek Vasquez" userId="7096ac8e-e04a-4039-a9a5-f75cfeabab8e" providerId="ADAL" clId="{34D18B38-4978-4B77-BD63-67C47F9A8AA1}" dt="2022-11-12T15:15:59.512" v="1400"/>
          <ac:spMkLst>
            <pc:docMk/>
            <pc:sldMk cId="2667954517" sldId="634"/>
            <ac:spMk id="7" creationId="{7EE1D48A-4401-3F4F-3E76-AA398136167C}"/>
          </ac:spMkLst>
        </pc:spChg>
        <pc:spChg chg="add del mod">
          <ac:chgData name="Derek Vasquez" userId="7096ac8e-e04a-4039-a9a5-f75cfeabab8e" providerId="ADAL" clId="{34D18B38-4978-4B77-BD63-67C47F9A8AA1}" dt="2022-11-12T15:45:26.103" v="1887" actId="478"/>
          <ac:spMkLst>
            <pc:docMk/>
            <pc:sldMk cId="2667954517" sldId="634"/>
            <ac:spMk id="8" creationId="{4D5A9E83-3F5B-EB7F-DA8A-B5ED39718706}"/>
          </ac:spMkLst>
        </pc:spChg>
        <pc:spChg chg="add del mod">
          <ac:chgData name="Derek Vasquez" userId="7096ac8e-e04a-4039-a9a5-f75cfeabab8e" providerId="ADAL" clId="{34D18B38-4978-4B77-BD63-67C47F9A8AA1}" dt="2022-11-12T15:45:24.600" v="1886" actId="478"/>
          <ac:spMkLst>
            <pc:docMk/>
            <pc:sldMk cId="2667954517" sldId="634"/>
            <ac:spMk id="9" creationId="{DA4F7343-9E4B-44E4-EF77-83C19A654EDE}"/>
          </ac:spMkLst>
        </pc:spChg>
        <pc:spChg chg="add mod">
          <ac:chgData name="Derek Vasquez" userId="7096ac8e-e04a-4039-a9a5-f75cfeabab8e" providerId="ADAL" clId="{34D18B38-4978-4B77-BD63-67C47F9A8AA1}" dt="2022-11-12T21:09:27.476" v="2565" actId="20577"/>
          <ac:spMkLst>
            <pc:docMk/>
            <pc:sldMk cId="2667954517" sldId="634"/>
            <ac:spMk id="10" creationId="{E4C83D73-5518-B262-8532-39AA5261D982}"/>
          </ac:spMkLst>
        </pc:spChg>
        <pc:spChg chg="add del mod">
          <ac:chgData name="Derek Vasquez" userId="7096ac8e-e04a-4039-a9a5-f75cfeabab8e" providerId="ADAL" clId="{34D18B38-4978-4B77-BD63-67C47F9A8AA1}" dt="2022-11-12T15:43:27.894" v="1816" actId="478"/>
          <ac:spMkLst>
            <pc:docMk/>
            <pc:sldMk cId="2667954517" sldId="634"/>
            <ac:spMk id="12" creationId="{2A96A1EF-8721-BEBE-4888-89E9F5433634}"/>
          </ac:spMkLst>
        </pc:spChg>
        <pc:spChg chg="add mod">
          <ac:chgData name="Derek Vasquez" userId="7096ac8e-e04a-4039-a9a5-f75cfeabab8e" providerId="ADAL" clId="{34D18B38-4978-4B77-BD63-67C47F9A8AA1}" dt="2022-11-12T15:47:20.792" v="1935" actId="1038"/>
          <ac:spMkLst>
            <pc:docMk/>
            <pc:sldMk cId="2667954517" sldId="634"/>
            <ac:spMk id="13" creationId="{1D4EEA0F-B9A8-C626-9FF8-01D52FADBDA3}"/>
          </ac:spMkLst>
        </pc:spChg>
        <pc:spChg chg="add mod">
          <ac:chgData name="Derek Vasquez" userId="7096ac8e-e04a-4039-a9a5-f75cfeabab8e" providerId="ADAL" clId="{34D18B38-4978-4B77-BD63-67C47F9A8AA1}" dt="2022-11-12T15:47:20.792" v="1935" actId="1038"/>
          <ac:spMkLst>
            <pc:docMk/>
            <pc:sldMk cId="2667954517" sldId="634"/>
            <ac:spMk id="14" creationId="{E90D36F8-0685-BEA5-B854-6C407D23BAE0}"/>
          </ac:spMkLst>
        </pc:spChg>
        <pc:picChg chg="mod">
          <ac:chgData name="Derek Vasquez" userId="7096ac8e-e04a-4039-a9a5-f75cfeabab8e" providerId="ADAL" clId="{34D18B38-4978-4B77-BD63-67C47F9A8AA1}" dt="2022-11-12T15:43:33.432" v="1819" actId="1076"/>
          <ac:picMkLst>
            <pc:docMk/>
            <pc:sldMk cId="2667954517" sldId="634"/>
            <ac:picMk id="5" creationId="{4A4231F8-09D4-DF77-09D8-0D98FB634245}"/>
          </ac:picMkLst>
        </pc:picChg>
      </pc:sldChg>
      <pc:sldChg chg="addSp delSp modSp new mod modAnim">
        <pc:chgData name="Derek Vasquez" userId="7096ac8e-e04a-4039-a9a5-f75cfeabab8e" providerId="ADAL" clId="{34D18B38-4978-4B77-BD63-67C47F9A8AA1}" dt="2022-11-12T16:14:30.935" v="2301"/>
        <pc:sldMkLst>
          <pc:docMk/>
          <pc:sldMk cId="1385699789" sldId="635"/>
        </pc:sldMkLst>
        <pc:spChg chg="del">
          <ac:chgData name="Derek Vasquez" userId="7096ac8e-e04a-4039-a9a5-f75cfeabab8e" providerId="ADAL" clId="{34D18B38-4978-4B77-BD63-67C47F9A8AA1}" dt="2022-11-12T15:50:50.282" v="1946" actId="478"/>
          <ac:spMkLst>
            <pc:docMk/>
            <pc:sldMk cId="1385699789" sldId="635"/>
            <ac:spMk id="2" creationId="{4F427CFB-0C20-D850-9C48-7B2F5E9224E9}"/>
          </ac:spMkLst>
        </pc:spChg>
        <pc:spChg chg="add mod">
          <ac:chgData name="Derek Vasquez" userId="7096ac8e-e04a-4039-a9a5-f75cfeabab8e" providerId="ADAL" clId="{34D18B38-4978-4B77-BD63-67C47F9A8AA1}" dt="2022-11-12T15:51:10.441" v="1998" actId="20577"/>
          <ac:spMkLst>
            <pc:docMk/>
            <pc:sldMk cId="1385699789" sldId="635"/>
            <ac:spMk id="4" creationId="{40A0CD36-733B-F613-BDD6-8A18055C25BD}"/>
          </ac:spMkLst>
        </pc:spChg>
        <pc:spChg chg="add mod">
          <ac:chgData name="Derek Vasquez" userId="7096ac8e-e04a-4039-a9a5-f75cfeabab8e" providerId="ADAL" clId="{34D18B38-4978-4B77-BD63-67C47F9A8AA1}" dt="2022-11-12T15:59:06.233" v="2046" actId="164"/>
          <ac:spMkLst>
            <pc:docMk/>
            <pc:sldMk cId="1385699789" sldId="635"/>
            <ac:spMk id="9" creationId="{F85A9732-DB5D-B16D-5A5E-52923A957B6B}"/>
          </ac:spMkLst>
        </pc:spChg>
        <pc:spChg chg="add mod">
          <ac:chgData name="Derek Vasquez" userId="7096ac8e-e04a-4039-a9a5-f75cfeabab8e" providerId="ADAL" clId="{34D18B38-4978-4B77-BD63-67C47F9A8AA1}" dt="2022-11-12T15:58:04.256" v="2034" actId="571"/>
          <ac:spMkLst>
            <pc:docMk/>
            <pc:sldMk cId="1385699789" sldId="635"/>
            <ac:spMk id="11" creationId="{5F126822-DFD3-FC6B-78F0-AD1B987650E7}"/>
          </ac:spMkLst>
        </pc:spChg>
        <pc:spChg chg="add mod ord">
          <ac:chgData name="Derek Vasquez" userId="7096ac8e-e04a-4039-a9a5-f75cfeabab8e" providerId="ADAL" clId="{34D18B38-4978-4B77-BD63-67C47F9A8AA1}" dt="2022-11-12T16:01:12.250" v="2113" actId="164"/>
          <ac:spMkLst>
            <pc:docMk/>
            <pc:sldMk cId="1385699789" sldId="635"/>
            <ac:spMk id="20" creationId="{1A5D8663-72A3-75DC-B1C9-89F3E09E11EC}"/>
          </ac:spMkLst>
        </pc:spChg>
        <pc:spChg chg="add mod">
          <ac:chgData name="Derek Vasquez" userId="7096ac8e-e04a-4039-a9a5-f75cfeabab8e" providerId="ADAL" clId="{34D18B38-4978-4B77-BD63-67C47F9A8AA1}" dt="2022-11-12T16:01:55.954" v="2130" actId="164"/>
          <ac:spMkLst>
            <pc:docMk/>
            <pc:sldMk cId="1385699789" sldId="635"/>
            <ac:spMk id="26" creationId="{C5F7704F-CEB9-2D8A-A6BC-452E509D4633}"/>
          </ac:spMkLst>
        </pc:spChg>
        <pc:spChg chg="mod topLvl modVis">
          <ac:chgData name="Derek Vasquez" userId="7096ac8e-e04a-4039-a9a5-f75cfeabab8e" providerId="ADAL" clId="{34D18B38-4978-4B77-BD63-67C47F9A8AA1}" dt="2022-11-12T16:06:40.888" v="2204" actId="164"/>
          <ac:spMkLst>
            <pc:docMk/>
            <pc:sldMk cId="1385699789" sldId="635"/>
            <ac:spMk id="32" creationId="{06D74124-718F-4D17-F50F-0A0FDA18EB3F}"/>
          </ac:spMkLst>
        </pc:spChg>
        <pc:spChg chg="mod">
          <ac:chgData name="Derek Vasquez" userId="7096ac8e-e04a-4039-a9a5-f75cfeabab8e" providerId="ADAL" clId="{34D18B38-4978-4B77-BD63-67C47F9A8AA1}" dt="2022-11-12T16:05:04.309" v="2167"/>
          <ac:spMkLst>
            <pc:docMk/>
            <pc:sldMk cId="1385699789" sldId="635"/>
            <ac:spMk id="39" creationId="{3689999D-DBB5-54B7-FB16-410A2C64C621}"/>
          </ac:spMkLst>
        </pc:spChg>
        <pc:spChg chg="mod">
          <ac:chgData name="Derek Vasquez" userId="7096ac8e-e04a-4039-a9a5-f75cfeabab8e" providerId="ADAL" clId="{34D18B38-4978-4B77-BD63-67C47F9A8AA1}" dt="2022-11-12T16:05:41.541" v="2176"/>
          <ac:spMkLst>
            <pc:docMk/>
            <pc:sldMk cId="1385699789" sldId="635"/>
            <ac:spMk id="47" creationId="{861CD9B3-41AD-6B29-C06D-AFE060DDD512}"/>
          </ac:spMkLst>
        </pc:spChg>
        <pc:spChg chg="mod">
          <ac:chgData name="Derek Vasquez" userId="7096ac8e-e04a-4039-a9a5-f75cfeabab8e" providerId="ADAL" clId="{34D18B38-4978-4B77-BD63-67C47F9A8AA1}" dt="2022-11-12T16:10:48.391" v="2253" actId="20577"/>
          <ac:spMkLst>
            <pc:docMk/>
            <pc:sldMk cId="1385699789" sldId="635"/>
            <ac:spMk id="58" creationId="{4D4EB7B0-46DF-BBFF-EA8A-99A2E3976D2A}"/>
          </ac:spMkLst>
        </pc:spChg>
        <pc:spChg chg="add mod">
          <ac:chgData name="Derek Vasquez" userId="7096ac8e-e04a-4039-a9a5-f75cfeabab8e" providerId="ADAL" clId="{34D18B38-4978-4B77-BD63-67C47F9A8AA1}" dt="2022-11-12T16:13:43.492" v="2281" actId="554"/>
          <ac:spMkLst>
            <pc:docMk/>
            <pc:sldMk cId="1385699789" sldId="635"/>
            <ac:spMk id="65" creationId="{57BD1E9A-8B42-9535-C1DD-2298C38399B6}"/>
          </ac:spMkLst>
        </pc:spChg>
        <pc:spChg chg="add mod">
          <ac:chgData name="Derek Vasquez" userId="7096ac8e-e04a-4039-a9a5-f75cfeabab8e" providerId="ADAL" clId="{34D18B38-4978-4B77-BD63-67C47F9A8AA1}" dt="2022-11-12T16:13:54.969" v="2298" actId="20577"/>
          <ac:spMkLst>
            <pc:docMk/>
            <pc:sldMk cId="1385699789" sldId="635"/>
            <ac:spMk id="66" creationId="{C64FA39F-2368-8639-2C7B-C02A6CD42A82}"/>
          </ac:spMkLst>
        </pc:spChg>
        <pc:grpChg chg="add mod modVis">
          <ac:chgData name="Derek Vasquez" userId="7096ac8e-e04a-4039-a9a5-f75cfeabab8e" providerId="ADAL" clId="{34D18B38-4978-4B77-BD63-67C47F9A8AA1}" dt="2022-11-12T16:06:14.825" v="2191" actId="14429"/>
          <ac:grpSpMkLst>
            <pc:docMk/>
            <pc:sldMk cId="1385699789" sldId="635"/>
            <ac:grpSpMk id="19" creationId="{D24554B0-0C7C-7B36-015F-40F1D83AA72D}"/>
          </ac:grpSpMkLst>
        </pc:grpChg>
        <pc:grpChg chg="add mod modVis">
          <ac:chgData name="Derek Vasquez" userId="7096ac8e-e04a-4039-a9a5-f75cfeabab8e" providerId="ADAL" clId="{34D18B38-4978-4B77-BD63-67C47F9A8AA1}" dt="2022-11-12T16:06:09.475" v="2187" actId="14429"/>
          <ac:grpSpMkLst>
            <pc:docMk/>
            <pc:sldMk cId="1385699789" sldId="635"/>
            <ac:grpSpMk id="24" creationId="{1A33FDDF-A5C4-7EA7-A456-58AB21B9BA4D}"/>
          </ac:grpSpMkLst>
        </pc:grpChg>
        <pc:grpChg chg="add mod modVis">
          <ac:chgData name="Derek Vasquez" userId="7096ac8e-e04a-4039-a9a5-f75cfeabab8e" providerId="ADAL" clId="{34D18B38-4978-4B77-BD63-67C47F9A8AA1}" dt="2022-11-12T16:06:11.348" v="2189" actId="14429"/>
          <ac:grpSpMkLst>
            <pc:docMk/>
            <pc:sldMk cId="1385699789" sldId="635"/>
            <ac:grpSpMk id="29" creationId="{F4BEEE41-CB8C-EA86-4BD7-45EEDAEBA735}"/>
          </ac:grpSpMkLst>
        </pc:grpChg>
        <pc:grpChg chg="add del mod">
          <ac:chgData name="Derek Vasquez" userId="7096ac8e-e04a-4039-a9a5-f75cfeabab8e" providerId="ADAL" clId="{34D18B38-4978-4B77-BD63-67C47F9A8AA1}" dt="2022-11-12T16:03:49.201" v="2160" actId="165"/>
          <ac:grpSpMkLst>
            <pc:docMk/>
            <pc:sldMk cId="1385699789" sldId="635"/>
            <ac:grpSpMk id="30" creationId="{3D3D0479-9D58-CDB3-5266-4BF8CDE3EB50}"/>
          </ac:grpSpMkLst>
        </pc:grpChg>
        <pc:grpChg chg="add mod modVis">
          <ac:chgData name="Derek Vasquez" userId="7096ac8e-e04a-4039-a9a5-f75cfeabab8e" providerId="ADAL" clId="{34D18B38-4978-4B77-BD63-67C47F9A8AA1}" dt="2022-11-12T16:07:11.025" v="2210" actId="164"/>
          <ac:grpSpMkLst>
            <pc:docMk/>
            <pc:sldMk cId="1385699789" sldId="635"/>
            <ac:grpSpMk id="38" creationId="{150BE3D6-1452-8D7F-B6B5-FA95FB0CE239}"/>
          </ac:grpSpMkLst>
        </pc:grpChg>
        <pc:grpChg chg="add mod modVis">
          <ac:chgData name="Derek Vasquez" userId="7096ac8e-e04a-4039-a9a5-f75cfeabab8e" providerId="ADAL" clId="{34D18B38-4978-4B77-BD63-67C47F9A8AA1}" dt="2022-11-12T16:07:17.621" v="2212" actId="14429"/>
          <ac:grpSpMkLst>
            <pc:docMk/>
            <pc:sldMk cId="1385699789" sldId="635"/>
            <ac:grpSpMk id="45" creationId="{B2A7252D-5A58-3150-906A-E983BC342FE1}"/>
          </ac:grpSpMkLst>
        </pc:grpChg>
        <pc:grpChg chg="add mod">
          <ac:chgData name="Derek Vasquez" userId="7096ac8e-e04a-4039-a9a5-f75cfeabab8e" providerId="ADAL" clId="{34D18B38-4978-4B77-BD63-67C47F9A8AA1}" dt="2022-11-12T16:06:37.110" v="2203" actId="338"/>
          <ac:grpSpMkLst>
            <pc:docMk/>
            <pc:sldMk cId="1385699789" sldId="635"/>
            <ac:grpSpMk id="51" creationId="{6A28BDFA-ECF7-4758-A0EE-2F338156E589}"/>
          </ac:grpSpMkLst>
        </pc:grpChg>
        <pc:grpChg chg="add mod modVis">
          <ac:chgData name="Derek Vasquez" userId="7096ac8e-e04a-4039-a9a5-f75cfeabab8e" providerId="ADAL" clId="{34D18B38-4978-4B77-BD63-67C47F9A8AA1}" dt="2022-11-12T16:08:19.551" v="2227" actId="1076"/>
          <ac:grpSpMkLst>
            <pc:docMk/>
            <pc:sldMk cId="1385699789" sldId="635"/>
            <ac:grpSpMk id="52" creationId="{09DF4EF6-BED7-2651-8865-DC4C08FF6446}"/>
          </ac:grpSpMkLst>
        </pc:grpChg>
        <pc:grpChg chg="add mod modVis">
          <ac:chgData name="Derek Vasquez" userId="7096ac8e-e04a-4039-a9a5-f75cfeabab8e" providerId="ADAL" clId="{34D18B38-4978-4B77-BD63-67C47F9A8AA1}" dt="2022-11-12T16:07:32.854" v="2215" actId="14429"/>
          <ac:grpSpMkLst>
            <pc:docMk/>
            <pc:sldMk cId="1385699789" sldId="635"/>
            <ac:grpSpMk id="53" creationId="{2B77F5E0-04A6-88FC-1BD4-00C5FF4CAFC6}"/>
          </ac:grpSpMkLst>
        </pc:grpChg>
        <pc:grpChg chg="add mod">
          <ac:chgData name="Derek Vasquez" userId="7096ac8e-e04a-4039-a9a5-f75cfeabab8e" providerId="ADAL" clId="{34D18B38-4978-4B77-BD63-67C47F9A8AA1}" dt="2022-11-12T16:11:08.587" v="2258" actId="1076"/>
          <ac:grpSpMkLst>
            <pc:docMk/>
            <pc:sldMk cId="1385699789" sldId="635"/>
            <ac:grpSpMk id="56" creationId="{02C2944F-0872-2884-6D60-71BF67292AE7}"/>
          </ac:grpSpMkLst>
        </pc:grpChg>
        <pc:picChg chg="add mod modCrop">
          <ac:chgData name="Derek Vasquez" userId="7096ac8e-e04a-4039-a9a5-f75cfeabab8e" providerId="ADAL" clId="{34D18B38-4978-4B77-BD63-67C47F9A8AA1}" dt="2022-11-12T16:02:53.919" v="2135" actId="1076"/>
          <ac:picMkLst>
            <pc:docMk/>
            <pc:sldMk cId="1385699789" sldId="635"/>
            <ac:picMk id="6" creationId="{CC9BF90A-0C38-7F23-D12F-DE8A7606DD3E}"/>
          </ac:picMkLst>
        </pc:picChg>
        <pc:picChg chg="add mod modCrop">
          <ac:chgData name="Derek Vasquez" userId="7096ac8e-e04a-4039-a9a5-f75cfeabab8e" providerId="ADAL" clId="{34D18B38-4978-4B77-BD63-67C47F9A8AA1}" dt="2022-11-12T16:10:38.759" v="2239" actId="1076"/>
          <ac:picMkLst>
            <pc:docMk/>
            <pc:sldMk cId="1385699789" sldId="635"/>
            <ac:picMk id="7" creationId="{9DA933BC-A63A-52D3-479D-AB8DD9D2A774}"/>
          </ac:picMkLst>
        </pc:picChg>
        <pc:picChg chg="add mod">
          <ac:chgData name="Derek Vasquez" userId="7096ac8e-e04a-4039-a9a5-f75cfeabab8e" providerId="ADAL" clId="{34D18B38-4978-4B77-BD63-67C47F9A8AA1}" dt="2022-11-12T15:58:04.256" v="2034" actId="571"/>
          <ac:picMkLst>
            <pc:docMk/>
            <pc:sldMk cId="1385699789" sldId="635"/>
            <ac:picMk id="10" creationId="{D8B36CCA-9DDA-8185-5E2E-02C123E57DFA}"/>
          </ac:picMkLst>
        </pc:picChg>
        <pc:cxnChg chg="add mod">
          <ac:chgData name="Derek Vasquez" userId="7096ac8e-e04a-4039-a9a5-f75cfeabab8e" providerId="ADAL" clId="{34D18B38-4978-4B77-BD63-67C47F9A8AA1}" dt="2022-11-12T15:59:06.233" v="2046" actId="164"/>
          <ac:cxnSpMkLst>
            <pc:docMk/>
            <pc:sldMk cId="1385699789" sldId="635"/>
            <ac:cxnSpMk id="8" creationId="{54CD193C-4B9D-1021-1B96-156D27793FA9}"/>
          </ac:cxnSpMkLst>
        </pc:cxnChg>
        <pc:cxnChg chg="add mod">
          <ac:chgData name="Derek Vasquez" userId="7096ac8e-e04a-4039-a9a5-f75cfeabab8e" providerId="ADAL" clId="{34D18B38-4978-4B77-BD63-67C47F9A8AA1}" dt="2022-11-12T15:59:06.233" v="2046" actId="164"/>
          <ac:cxnSpMkLst>
            <pc:docMk/>
            <pc:sldMk cId="1385699789" sldId="635"/>
            <ac:cxnSpMk id="13" creationId="{4B68989C-284E-4045-6FEA-4D0EA725B333}"/>
          </ac:cxnSpMkLst>
        </pc:cxnChg>
        <pc:cxnChg chg="add mod">
          <ac:chgData name="Derek Vasquez" userId="7096ac8e-e04a-4039-a9a5-f75cfeabab8e" providerId="ADAL" clId="{34D18B38-4978-4B77-BD63-67C47F9A8AA1}" dt="2022-11-12T15:59:06.233" v="2046" actId="164"/>
          <ac:cxnSpMkLst>
            <pc:docMk/>
            <pc:sldMk cId="1385699789" sldId="635"/>
            <ac:cxnSpMk id="16" creationId="{754EB0BE-0587-E83D-82AF-D31A9CD9D146}"/>
          </ac:cxnSpMkLst>
        </pc:cxnChg>
        <pc:cxnChg chg="add mod ord">
          <ac:chgData name="Derek Vasquez" userId="7096ac8e-e04a-4039-a9a5-f75cfeabab8e" providerId="ADAL" clId="{34D18B38-4978-4B77-BD63-67C47F9A8AA1}" dt="2022-11-12T16:01:12.250" v="2113" actId="164"/>
          <ac:cxnSpMkLst>
            <pc:docMk/>
            <pc:sldMk cId="1385699789" sldId="635"/>
            <ac:cxnSpMk id="21" creationId="{37147126-A9FF-1B8A-3BD8-C30DCA0789E6}"/>
          </ac:cxnSpMkLst>
        </pc:cxnChg>
        <pc:cxnChg chg="add mod">
          <ac:chgData name="Derek Vasquez" userId="7096ac8e-e04a-4039-a9a5-f75cfeabab8e" providerId="ADAL" clId="{34D18B38-4978-4B77-BD63-67C47F9A8AA1}" dt="2022-11-12T16:01:55.954" v="2130" actId="164"/>
          <ac:cxnSpMkLst>
            <pc:docMk/>
            <pc:sldMk cId="1385699789" sldId="635"/>
            <ac:cxnSpMk id="25" creationId="{7A73CDD8-A015-9648-FBB8-E6868CC1264B}"/>
          </ac:cxnSpMkLst>
        </pc:cxnChg>
        <pc:cxnChg chg="mod topLvl modVis">
          <ac:chgData name="Derek Vasquez" userId="7096ac8e-e04a-4039-a9a5-f75cfeabab8e" providerId="ADAL" clId="{34D18B38-4978-4B77-BD63-67C47F9A8AA1}" dt="2022-11-12T16:06:40.888" v="2204" actId="164"/>
          <ac:cxnSpMkLst>
            <pc:docMk/>
            <pc:sldMk cId="1385699789" sldId="635"/>
            <ac:cxnSpMk id="31" creationId="{63B00842-B1BB-4D1A-C0AD-EFABBF584581}"/>
          </ac:cxnSpMkLst>
        </pc:cxnChg>
        <pc:cxnChg chg="add mod modVis">
          <ac:chgData name="Derek Vasquez" userId="7096ac8e-e04a-4039-a9a5-f75cfeabab8e" providerId="ADAL" clId="{34D18B38-4978-4B77-BD63-67C47F9A8AA1}" dt="2022-11-12T16:07:34.946" v="2218" actId="14429"/>
          <ac:cxnSpMkLst>
            <pc:docMk/>
            <pc:sldMk cId="1385699789" sldId="635"/>
            <ac:cxnSpMk id="35" creationId="{322C2714-DB1E-447C-12FF-04B41A8384BF}"/>
          </ac:cxnSpMkLst>
        </pc:cxnChg>
        <pc:cxnChg chg="mod">
          <ac:chgData name="Derek Vasquez" userId="7096ac8e-e04a-4039-a9a5-f75cfeabab8e" providerId="ADAL" clId="{34D18B38-4978-4B77-BD63-67C47F9A8AA1}" dt="2022-11-12T16:05:22.574" v="2172" actId="14100"/>
          <ac:cxnSpMkLst>
            <pc:docMk/>
            <pc:sldMk cId="1385699789" sldId="635"/>
            <ac:cxnSpMk id="40" creationId="{CCD41305-5E23-E60F-128C-9ABE6805BB8B}"/>
          </ac:cxnSpMkLst>
        </pc:cxnChg>
        <pc:cxnChg chg="add mod">
          <ac:chgData name="Derek Vasquez" userId="7096ac8e-e04a-4039-a9a5-f75cfeabab8e" providerId="ADAL" clId="{34D18B38-4978-4B77-BD63-67C47F9A8AA1}" dt="2022-11-12T16:07:11.025" v="2210" actId="164"/>
          <ac:cxnSpMkLst>
            <pc:docMk/>
            <pc:sldMk cId="1385699789" sldId="635"/>
            <ac:cxnSpMk id="42" creationId="{1EB51966-1800-0BB2-A602-D79DA2E0D0A6}"/>
          </ac:cxnSpMkLst>
        </pc:cxnChg>
        <pc:cxnChg chg="mod">
          <ac:chgData name="Derek Vasquez" userId="7096ac8e-e04a-4039-a9a5-f75cfeabab8e" providerId="ADAL" clId="{34D18B38-4978-4B77-BD63-67C47F9A8AA1}" dt="2022-11-12T16:05:53.908" v="2178" actId="14100"/>
          <ac:cxnSpMkLst>
            <pc:docMk/>
            <pc:sldMk cId="1385699789" sldId="635"/>
            <ac:cxnSpMk id="46" creationId="{46A1EAE7-AC70-C933-4E5D-326F195FCA86}"/>
          </ac:cxnSpMkLst>
        </pc:cxnChg>
        <pc:cxnChg chg="mod">
          <ac:chgData name="Derek Vasquez" userId="7096ac8e-e04a-4039-a9a5-f75cfeabab8e" providerId="ADAL" clId="{34D18B38-4978-4B77-BD63-67C47F9A8AA1}" dt="2022-11-12T16:07:21.846" v="2213" actId="14100"/>
          <ac:cxnSpMkLst>
            <pc:docMk/>
            <pc:sldMk cId="1385699789" sldId="635"/>
            <ac:cxnSpMk id="48" creationId="{725FB476-E91A-F4D6-20B5-41028AA8B6CD}"/>
          </ac:cxnSpMkLst>
        </pc:cxnChg>
        <pc:cxnChg chg="mod">
          <ac:chgData name="Derek Vasquez" userId="7096ac8e-e04a-4039-a9a5-f75cfeabab8e" providerId="ADAL" clId="{34D18B38-4978-4B77-BD63-67C47F9A8AA1}" dt="2022-11-12T16:07:25.059" v="2214" actId="14100"/>
          <ac:cxnSpMkLst>
            <pc:docMk/>
            <pc:sldMk cId="1385699789" sldId="635"/>
            <ac:cxnSpMk id="49" creationId="{7802B18C-60D2-6C29-EFDC-2A3FC8AA4854}"/>
          </ac:cxnSpMkLst>
        </pc:cxnChg>
        <pc:cxnChg chg="mod">
          <ac:chgData name="Derek Vasquez" userId="7096ac8e-e04a-4039-a9a5-f75cfeabab8e" providerId="ADAL" clId="{34D18B38-4978-4B77-BD63-67C47F9A8AA1}" dt="2022-11-12T16:11:12.109" v="2259" actId="14100"/>
          <ac:cxnSpMkLst>
            <pc:docMk/>
            <pc:sldMk cId="1385699789" sldId="635"/>
            <ac:cxnSpMk id="57" creationId="{AB2086E7-4684-CCB6-D7D7-BD937CB4C6A5}"/>
          </ac:cxnSpMkLst>
        </pc:cxnChg>
        <pc:cxnChg chg="del mod">
          <ac:chgData name="Derek Vasquez" userId="7096ac8e-e04a-4039-a9a5-f75cfeabab8e" providerId="ADAL" clId="{34D18B38-4978-4B77-BD63-67C47F9A8AA1}" dt="2022-11-12T16:10:54.816" v="2255" actId="478"/>
          <ac:cxnSpMkLst>
            <pc:docMk/>
            <pc:sldMk cId="1385699789" sldId="635"/>
            <ac:cxnSpMk id="59" creationId="{3589C89C-72A1-7182-2CF1-17469A4F7ADE}"/>
          </ac:cxnSpMkLst>
        </pc:cxnChg>
        <pc:cxnChg chg="mod">
          <ac:chgData name="Derek Vasquez" userId="7096ac8e-e04a-4039-a9a5-f75cfeabab8e" providerId="ADAL" clId="{34D18B38-4978-4B77-BD63-67C47F9A8AA1}" dt="2022-11-12T16:11:15.579" v="2260" actId="14100"/>
          <ac:cxnSpMkLst>
            <pc:docMk/>
            <pc:sldMk cId="1385699789" sldId="635"/>
            <ac:cxnSpMk id="60" creationId="{B718FF97-4830-754F-7AD6-C194AA4B7E9B}"/>
          </ac:cxnSpMkLst>
        </pc:cxnChg>
      </pc:sldChg>
      <pc:sldChg chg="addSp delSp modSp add mod modAnim">
        <pc:chgData name="Derek Vasquez" userId="7096ac8e-e04a-4039-a9a5-f75cfeabab8e" providerId="ADAL" clId="{34D18B38-4978-4B77-BD63-67C47F9A8AA1}" dt="2022-11-13T20:37:31.779" v="3198" actId="553"/>
        <pc:sldMkLst>
          <pc:docMk/>
          <pc:sldMk cId="3121052930" sldId="636"/>
        </pc:sldMkLst>
        <pc:spChg chg="mod">
          <ac:chgData name="Derek Vasquez" userId="7096ac8e-e04a-4039-a9a5-f75cfeabab8e" providerId="ADAL" clId="{34D18B38-4978-4B77-BD63-67C47F9A8AA1}" dt="2022-11-13T20:34:47.754" v="3128" actId="164"/>
          <ac:spMkLst>
            <pc:docMk/>
            <pc:sldMk cId="3121052930" sldId="636"/>
            <ac:spMk id="20" creationId="{9655AD56-7858-3CED-A29F-BE21A9CF543B}"/>
          </ac:spMkLst>
        </pc:spChg>
        <pc:spChg chg="mod">
          <ac:chgData name="Derek Vasquez" userId="7096ac8e-e04a-4039-a9a5-f75cfeabab8e" providerId="ADAL" clId="{34D18B38-4978-4B77-BD63-67C47F9A8AA1}" dt="2022-11-13T20:34:58.594" v="3131" actId="164"/>
          <ac:spMkLst>
            <pc:docMk/>
            <pc:sldMk cId="3121052930" sldId="636"/>
            <ac:spMk id="24" creationId="{A3585ADD-4FC9-ABFD-386A-E65271184B46}"/>
          </ac:spMkLst>
        </pc:spChg>
        <pc:spChg chg="mod">
          <ac:chgData name="Derek Vasquez" userId="7096ac8e-e04a-4039-a9a5-f75cfeabab8e" providerId="ADAL" clId="{34D18B38-4978-4B77-BD63-67C47F9A8AA1}" dt="2022-11-13T20:35:03.021" v="3132" actId="164"/>
          <ac:spMkLst>
            <pc:docMk/>
            <pc:sldMk cId="3121052930" sldId="636"/>
            <ac:spMk id="25" creationId="{FF1C6D0E-B407-8988-C452-EBD97A5A673E}"/>
          </ac:spMkLst>
        </pc:spChg>
        <pc:spChg chg="mod">
          <ac:chgData name="Derek Vasquez" userId="7096ac8e-e04a-4039-a9a5-f75cfeabab8e" providerId="ADAL" clId="{34D18B38-4978-4B77-BD63-67C47F9A8AA1}" dt="2022-11-13T20:35:12.894" v="3134" actId="164"/>
          <ac:spMkLst>
            <pc:docMk/>
            <pc:sldMk cId="3121052930" sldId="636"/>
            <ac:spMk id="26" creationId="{BC2FC892-4DAA-3E84-9A82-2F73A7D5BFEB}"/>
          </ac:spMkLst>
        </pc:spChg>
        <pc:spChg chg="mod">
          <ac:chgData name="Derek Vasquez" userId="7096ac8e-e04a-4039-a9a5-f75cfeabab8e" providerId="ADAL" clId="{34D18B38-4978-4B77-BD63-67C47F9A8AA1}" dt="2022-11-13T20:35:08.012" v="3133" actId="164"/>
          <ac:spMkLst>
            <pc:docMk/>
            <pc:sldMk cId="3121052930" sldId="636"/>
            <ac:spMk id="27" creationId="{98C9D96F-EAA0-788C-FAFF-EEFA3A556FCE}"/>
          </ac:spMkLst>
        </pc:spChg>
        <pc:grpChg chg="add mod">
          <ac:chgData name="Derek Vasquez" userId="7096ac8e-e04a-4039-a9a5-f75cfeabab8e" providerId="ADAL" clId="{34D18B38-4978-4B77-BD63-67C47F9A8AA1}" dt="2022-11-13T20:35:51.790" v="3149" actId="1035"/>
          <ac:grpSpMkLst>
            <pc:docMk/>
            <pc:sldMk cId="3121052930" sldId="636"/>
            <ac:grpSpMk id="6" creationId="{622D7517-55A4-6765-605B-AFAF982AB5B1}"/>
          </ac:grpSpMkLst>
        </pc:grpChg>
        <pc:grpChg chg="add mod">
          <ac:chgData name="Derek Vasquez" userId="7096ac8e-e04a-4039-a9a5-f75cfeabab8e" providerId="ADAL" clId="{34D18B38-4978-4B77-BD63-67C47F9A8AA1}" dt="2022-11-13T20:35:51.790" v="3149" actId="1035"/>
          <ac:grpSpMkLst>
            <pc:docMk/>
            <pc:sldMk cId="3121052930" sldId="636"/>
            <ac:grpSpMk id="7" creationId="{96051F1A-B441-EC78-5CC4-C3F7EFD5B7A1}"/>
          </ac:grpSpMkLst>
        </pc:grpChg>
        <pc:grpChg chg="add mod">
          <ac:chgData name="Derek Vasquez" userId="7096ac8e-e04a-4039-a9a5-f75cfeabab8e" providerId="ADAL" clId="{34D18B38-4978-4B77-BD63-67C47F9A8AA1}" dt="2022-11-13T20:35:51.790" v="3149" actId="1035"/>
          <ac:grpSpMkLst>
            <pc:docMk/>
            <pc:sldMk cId="3121052930" sldId="636"/>
            <ac:grpSpMk id="8" creationId="{02E6B0C2-860D-87C2-D88A-3A1575BB491F}"/>
          </ac:grpSpMkLst>
        </pc:grpChg>
        <pc:grpChg chg="add mod">
          <ac:chgData name="Derek Vasquez" userId="7096ac8e-e04a-4039-a9a5-f75cfeabab8e" providerId="ADAL" clId="{34D18B38-4978-4B77-BD63-67C47F9A8AA1}" dt="2022-11-13T20:36:18.037" v="3163" actId="1038"/>
          <ac:grpSpMkLst>
            <pc:docMk/>
            <pc:sldMk cId="3121052930" sldId="636"/>
            <ac:grpSpMk id="9" creationId="{F53E5A0D-ED73-525E-45B5-39071E5AEA8C}"/>
          </ac:grpSpMkLst>
        </pc:grpChg>
        <pc:grpChg chg="add mod">
          <ac:chgData name="Derek Vasquez" userId="7096ac8e-e04a-4039-a9a5-f75cfeabab8e" providerId="ADAL" clId="{34D18B38-4978-4B77-BD63-67C47F9A8AA1}" dt="2022-11-13T20:36:18.037" v="3163" actId="1038"/>
          <ac:grpSpMkLst>
            <pc:docMk/>
            <pc:sldMk cId="3121052930" sldId="636"/>
            <ac:grpSpMk id="10" creationId="{9DE44724-427A-DA28-8334-70A92C95D34E}"/>
          </ac:grpSpMkLst>
        </pc:grpChg>
        <pc:picChg chg="mod">
          <ac:chgData name="Derek Vasquez" userId="7096ac8e-e04a-4039-a9a5-f75cfeabab8e" providerId="ADAL" clId="{34D18B38-4978-4B77-BD63-67C47F9A8AA1}" dt="2022-11-13T20:35:03.021" v="3132" actId="164"/>
          <ac:picMkLst>
            <pc:docMk/>
            <pc:sldMk cId="3121052930" sldId="636"/>
            <ac:picMk id="11" creationId="{8B819FD5-47E7-2D44-0B5F-4109E0428D62}"/>
          </ac:picMkLst>
        </pc:picChg>
        <pc:picChg chg="add mod">
          <ac:chgData name="Derek Vasquez" userId="7096ac8e-e04a-4039-a9a5-f75cfeabab8e" providerId="ADAL" clId="{34D18B38-4978-4B77-BD63-67C47F9A8AA1}" dt="2022-11-13T20:36:28.821" v="3167" actId="571"/>
          <ac:picMkLst>
            <pc:docMk/>
            <pc:sldMk cId="3121052930" sldId="636"/>
            <ac:picMk id="12" creationId="{48CB6EE9-CDCE-9002-D20B-D96C48310B0D}"/>
          </ac:picMkLst>
        </pc:picChg>
        <pc:picChg chg="add mod">
          <ac:chgData name="Derek Vasquez" userId="7096ac8e-e04a-4039-a9a5-f75cfeabab8e" providerId="ADAL" clId="{34D18B38-4978-4B77-BD63-67C47F9A8AA1}" dt="2022-11-13T20:36:28.821" v="3167" actId="571"/>
          <ac:picMkLst>
            <pc:docMk/>
            <pc:sldMk cId="3121052930" sldId="636"/>
            <ac:picMk id="13" creationId="{511A7592-E73B-7AA4-8395-E327583FE366}"/>
          </ac:picMkLst>
        </pc:picChg>
        <pc:picChg chg="mod">
          <ac:chgData name="Derek Vasquez" userId="7096ac8e-e04a-4039-a9a5-f75cfeabab8e" providerId="ADAL" clId="{34D18B38-4978-4B77-BD63-67C47F9A8AA1}" dt="2022-11-13T20:35:08.012" v="3133" actId="164"/>
          <ac:picMkLst>
            <pc:docMk/>
            <pc:sldMk cId="3121052930" sldId="636"/>
            <ac:picMk id="17" creationId="{DC63D98C-0D87-0E3D-D37E-CF2322CCAE04}"/>
          </ac:picMkLst>
        </pc:picChg>
        <pc:picChg chg="mod">
          <ac:chgData name="Derek Vasquez" userId="7096ac8e-e04a-4039-a9a5-f75cfeabab8e" providerId="ADAL" clId="{34D18B38-4978-4B77-BD63-67C47F9A8AA1}" dt="2022-11-13T20:35:12.894" v="3134" actId="164"/>
          <ac:picMkLst>
            <pc:docMk/>
            <pc:sldMk cId="3121052930" sldId="636"/>
            <ac:picMk id="19" creationId="{C3285DDE-0B93-7379-9BC0-1D345CEBD0CC}"/>
          </ac:picMkLst>
        </pc:picChg>
        <pc:picChg chg="add mod">
          <ac:chgData name="Derek Vasquez" userId="7096ac8e-e04a-4039-a9a5-f75cfeabab8e" providerId="ADAL" clId="{34D18B38-4978-4B77-BD63-67C47F9A8AA1}" dt="2022-11-13T20:37:25.592" v="3197" actId="571"/>
          <ac:picMkLst>
            <pc:docMk/>
            <pc:sldMk cId="3121052930" sldId="636"/>
            <ac:picMk id="22" creationId="{22BD7FFC-964F-BEF8-8B4E-9D6BD4C65079}"/>
          </ac:picMkLst>
        </pc:picChg>
        <pc:picChg chg="add mod">
          <ac:chgData name="Derek Vasquez" userId="7096ac8e-e04a-4039-a9a5-f75cfeabab8e" providerId="ADAL" clId="{34D18B38-4978-4B77-BD63-67C47F9A8AA1}" dt="2022-11-13T20:37:25.592" v="3197" actId="571"/>
          <ac:picMkLst>
            <pc:docMk/>
            <pc:sldMk cId="3121052930" sldId="636"/>
            <ac:picMk id="23" creationId="{D73C646A-1E98-E817-60D6-61B7001857A1}"/>
          </ac:picMkLst>
        </pc:picChg>
        <pc:picChg chg="mod">
          <ac:chgData name="Derek Vasquez" userId="7096ac8e-e04a-4039-a9a5-f75cfeabab8e" providerId="ADAL" clId="{34D18B38-4978-4B77-BD63-67C47F9A8AA1}" dt="2022-11-13T20:34:58.594" v="3131" actId="164"/>
          <ac:picMkLst>
            <pc:docMk/>
            <pc:sldMk cId="3121052930" sldId="636"/>
            <ac:picMk id="28" creationId="{E701909F-1CBB-0F95-9A17-DB204D9FD9C4}"/>
          </ac:picMkLst>
        </pc:picChg>
        <pc:picChg chg="mod">
          <ac:chgData name="Derek Vasquez" userId="7096ac8e-e04a-4039-a9a5-f75cfeabab8e" providerId="ADAL" clId="{34D18B38-4978-4B77-BD63-67C47F9A8AA1}" dt="2022-11-13T20:34:47.754" v="3128" actId="164"/>
          <ac:picMkLst>
            <pc:docMk/>
            <pc:sldMk cId="3121052930" sldId="636"/>
            <ac:picMk id="29" creationId="{FA4B7CC8-7801-516F-916E-D641EDE90140}"/>
          </ac:picMkLst>
        </pc:picChg>
        <pc:picChg chg="mod">
          <ac:chgData name="Derek Vasquez" userId="7096ac8e-e04a-4039-a9a5-f75cfeabab8e" providerId="ADAL" clId="{34D18B38-4978-4B77-BD63-67C47F9A8AA1}" dt="2022-11-13T20:35:40.505" v="3140" actId="408"/>
          <ac:picMkLst>
            <pc:docMk/>
            <pc:sldMk cId="3121052930" sldId="636"/>
            <ac:picMk id="30" creationId="{B1611346-29C0-87AB-3E91-1359EDE4142F}"/>
          </ac:picMkLst>
        </pc:picChg>
        <pc:picChg chg="mod">
          <ac:chgData name="Derek Vasquez" userId="7096ac8e-e04a-4039-a9a5-f75cfeabab8e" providerId="ADAL" clId="{34D18B38-4978-4B77-BD63-67C47F9A8AA1}" dt="2022-11-13T20:37:31.779" v="3198" actId="553"/>
          <ac:picMkLst>
            <pc:docMk/>
            <pc:sldMk cId="3121052930" sldId="636"/>
            <ac:picMk id="31" creationId="{63243D4B-42C8-032D-31D8-1A26551CB70A}"/>
          </ac:picMkLst>
        </pc:picChg>
        <pc:picChg chg="mod">
          <ac:chgData name="Derek Vasquez" userId="7096ac8e-e04a-4039-a9a5-f75cfeabab8e" providerId="ADAL" clId="{34D18B38-4978-4B77-BD63-67C47F9A8AA1}" dt="2022-11-13T20:37:31.779" v="3198" actId="553"/>
          <ac:picMkLst>
            <pc:docMk/>
            <pc:sldMk cId="3121052930" sldId="636"/>
            <ac:picMk id="32" creationId="{88F25F2B-3B76-D763-CC20-87C972E8A7A1}"/>
          </ac:picMkLst>
        </pc:picChg>
        <pc:picChg chg="mod">
          <ac:chgData name="Derek Vasquez" userId="7096ac8e-e04a-4039-a9a5-f75cfeabab8e" providerId="ADAL" clId="{34D18B38-4978-4B77-BD63-67C47F9A8AA1}" dt="2022-11-13T20:37:31.779" v="3198" actId="553"/>
          <ac:picMkLst>
            <pc:docMk/>
            <pc:sldMk cId="3121052930" sldId="636"/>
            <ac:picMk id="33" creationId="{C9541C67-6947-EF36-246B-49817C56532D}"/>
          </ac:picMkLst>
        </pc:picChg>
        <pc:picChg chg="add mod">
          <ac:chgData name="Derek Vasquez" userId="7096ac8e-e04a-4039-a9a5-f75cfeabab8e" providerId="ADAL" clId="{34D18B38-4978-4B77-BD63-67C47F9A8AA1}" dt="2022-11-13T20:37:25.592" v="3197" actId="571"/>
          <ac:picMkLst>
            <pc:docMk/>
            <pc:sldMk cId="3121052930" sldId="636"/>
            <ac:picMk id="34" creationId="{D72BEB37-E12A-2743-78D2-F88C453E7E7A}"/>
          </ac:picMkLst>
        </pc:picChg>
        <pc:cxnChg chg="add del mod">
          <ac:chgData name="Derek Vasquez" userId="7096ac8e-e04a-4039-a9a5-f75cfeabab8e" providerId="ADAL" clId="{34D18B38-4978-4B77-BD63-67C47F9A8AA1}" dt="2022-11-13T20:34:42.531" v="3127" actId="478"/>
          <ac:cxnSpMkLst>
            <pc:docMk/>
            <pc:sldMk cId="3121052930" sldId="636"/>
            <ac:cxnSpMk id="3" creationId="{807C1F3C-4678-D518-08F0-4526580C5B83}"/>
          </ac:cxnSpMkLst>
        </pc:cxnChg>
        <pc:cxnChg chg="add del mod">
          <ac:chgData name="Derek Vasquez" userId="7096ac8e-e04a-4039-a9a5-f75cfeabab8e" providerId="ADAL" clId="{34D18B38-4978-4B77-BD63-67C47F9A8AA1}" dt="2022-11-13T20:37:12.261" v="3193" actId="478"/>
          <ac:cxnSpMkLst>
            <pc:docMk/>
            <pc:sldMk cId="3121052930" sldId="636"/>
            <ac:cxnSpMk id="15" creationId="{A4614347-5AE0-A1EC-4102-1A055FE98B51}"/>
          </ac:cxnSpMkLst>
        </pc:cxnChg>
      </pc:sldChg>
      <pc:sldMasterChg chg="addSp delSp modSp mod modSldLayout">
        <pc:chgData name="Derek Vasquez" userId="7096ac8e-e04a-4039-a9a5-f75cfeabab8e" providerId="ADAL" clId="{34D18B38-4978-4B77-BD63-67C47F9A8AA1}" dt="2022-10-26T18:38:32.803" v="363" actId="1076"/>
        <pc:sldMasterMkLst>
          <pc:docMk/>
          <pc:sldMasterMk cId="2140647216" sldId="2147483648"/>
        </pc:sldMasterMkLst>
        <pc:spChg chg="mod">
          <ac:chgData name="Derek Vasquez" userId="7096ac8e-e04a-4039-a9a5-f75cfeabab8e" providerId="ADAL" clId="{34D18B38-4978-4B77-BD63-67C47F9A8AA1}" dt="2022-10-26T18:27:55.377" v="196" actId="2711"/>
          <ac:spMkLst>
            <pc:docMk/>
            <pc:sldMasterMk cId="2140647216" sldId="2147483648"/>
            <ac:spMk id="2" creationId="{483A110A-FD9E-BD2B-E121-F168620E141A}"/>
          </ac:spMkLst>
        </pc:spChg>
        <pc:spChg chg="mod">
          <ac:chgData name="Derek Vasquez" userId="7096ac8e-e04a-4039-a9a5-f75cfeabab8e" providerId="ADAL" clId="{34D18B38-4978-4B77-BD63-67C47F9A8AA1}" dt="2022-10-26T18:36:48.635" v="257" actId="1076"/>
          <ac:spMkLst>
            <pc:docMk/>
            <pc:sldMasterMk cId="2140647216" sldId="2147483648"/>
            <ac:spMk id="3" creationId="{E625124C-CD72-E1FC-C625-D960F041B37A}"/>
          </ac:spMkLst>
        </pc:spChg>
        <pc:spChg chg="del mod">
          <ac:chgData name="Derek Vasquez" userId="7096ac8e-e04a-4039-a9a5-f75cfeabab8e" providerId="ADAL" clId="{34D18B38-4978-4B77-BD63-67C47F9A8AA1}" dt="2022-10-26T18:37:31.700" v="352" actId="478"/>
          <ac:spMkLst>
            <pc:docMk/>
            <pc:sldMasterMk cId="2140647216" sldId="2147483648"/>
            <ac:spMk id="4" creationId="{B50C34C4-7569-0E87-A221-3371D9C33AB3}"/>
          </ac:spMkLst>
        </pc:spChg>
        <pc:spChg chg="del">
          <ac:chgData name="Derek Vasquez" userId="7096ac8e-e04a-4039-a9a5-f75cfeabab8e" providerId="ADAL" clId="{34D18B38-4978-4B77-BD63-67C47F9A8AA1}" dt="2022-10-26T18:37:22.575" v="349" actId="478"/>
          <ac:spMkLst>
            <pc:docMk/>
            <pc:sldMasterMk cId="2140647216" sldId="2147483648"/>
            <ac:spMk id="5" creationId="{0623FA72-8FCD-181E-553B-96902C5A60E8}"/>
          </ac:spMkLst>
        </pc:spChg>
        <pc:spChg chg="mod">
          <ac:chgData name="Derek Vasquez" userId="7096ac8e-e04a-4039-a9a5-f75cfeabab8e" providerId="ADAL" clId="{34D18B38-4978-4B77-BD63-67C47F9A8AA1}" dt="2022-10-26T18:28:46.980" v="204" actId="403"/>
          <ac:spMkLst>
            <pc:docMk/>
            <pc:sldMasterMk cId="2140647216" sldId="2147483648"/>
            <ac:spMk id="6" creationId="{A81C2DC2-E89C-4A72-D634-4EB4AA250986}"/>
          </ac:spMkLst>
        </pc:spChg>
        <pc:spChg chg="add mod ord">
          <ac:chgData name="Derek Vasquez" userId="7096ac8e-e04a-4039-a9a5-f75cfeabab8e" providerId="ADAL" clId="{34D18B38-4978-4B77-BD63-67C47F9A8AA1}" dt="2022-10-26T18:36:46.996" v="255" actId="20577"/>
          <ac:spMkLst>
            <pc:docMk/>
            <pc:sldMasterMk cId="2140647216" sldId="2147483648"/>
            <ac:spMk id="7" creationId="{BE241FC2-2F84-D9C2-8222-F66832849E87}"/>
          </ac:spMkLst>
        </pc:spChg>
        <pc:spChg chg="add del mod">
          <ac:chgData name="Derek Vasquez" userId="7096ac8e-e04a-4039-a9a5-f75cfeabab8e" providerId="ADAL" clId="{34D18B38-4978-4B77-BD63-67C47F9A8AA1}" dt="2022-10-26T18:22:18.592" v="173" actId="478"/>
          <ac:spMkLst>
            <pc:docMk/>
            <pc:sldMasterMk cId="2140647216" sldId="2147483648"/>
            <ac:spMk id="8" creationId="{322510ED-6F66-0DCB-EB1B-AE94E60AE37C}"/>
          </ac:spMkLst>
        </pc:spChg>
        <pc:spChg chg="add del mod">
          <ac:chgData name="Derek Vasquez" userId="7096ac8e-e04a-4039-a9a5-f75cfeabab8e" providerId="ADAL" clId="{34D18B38-4978-4B77-BD63-67C47F9A8AA1}" dt="2022-10-26T18:23:06.369" v="179" actId="478"/>
          <ac:spMkLst>
            <pc:docMk/>
            <pc:sldMasterMk cId="2140647216" sldId="2147483648"/>
            <ac:spMk id="9" creationId="{861ECA6C-0E7C-DFF2-2A72-8610C23E30B0}"/>
          </ac:spMkLst>
        </pc:spChg>
        <pc:spChg chg="add mod">
          <ac:chgData name="Derek Vasquez" userId="7096ac8e-e04a-4039-a9a5-f75cfeabab8e" providerId="ADAL" clId="{34D18B38-4978-4B77-BD63-67C47F9A8AA1}" dt="2022-10-26T18:37:41.889" v="353" actId="1076"/>
          <ac:spMkLst>
            <pc:docMk/>
            <pc:sldMasterMk cId="2140647216" sldId="2147483648"/>
            <ac:spMk id="23" creationId="{3A87B673-2FD5-8465-F9D6-B5A9C2EADB24}"/>
          </ac:spMkLst>
        </pc:spChg>
        <pc:spChg chg="add mod">
          <ac:chgData name="Derek Vasquez" userId="7096ac8e-e04a-4039-a9a5-f75cfeabab8e" providerId="ADAL" clId="{34D18B38-4978-4B77-BD63-67C47F9A8AA1}" dt="2022-10-26T18:38:32.803" v="363" actId="1076"/>
          <ac:spMkLst>
            <pc:docMk/>
            <pc:sldMasterMk cId="2140647216" sldId="2147483648"/>
            <ac:spMk id="24" creationId="{C2421E6C-0157-4E35-128D-7E7525CD35D0}"/>
          </ac:spMkLst>
        </pc:spChg>
        <pc:grpChg chg="add del mod">
          <ac:chgData name="Derek Vasquez" userId="7096ac8e-e04a-4039-a9a5-f75cfeabab8e" providerId="ADAL" clId="{34D18B38-4978-4B77-BD63-67C47F9A8AA1}" dt="2022-10-26T18:15:09.538" v="41" actId="165"/>
          <ac:grpSpMkLst>
            <pc:docMk/>
            <pc:sldMasterMk cId="2140647216" sldId="2147483648"/>
            <ac:grpSpMk id="10" creationId="{30F8B563-D90B-B067-04A7-B6B7C82D12B5}"/>
          </ac:grpSpMkLst>
        </pc:grpChg>
        <pc:grpChg chg="add del mod">
          <ac:chgData name="Derek Vasquez" userId="7096ac8e-e04a-4039-a9a5-f75cfeabab8e" providerId="ADAL" clId="{34D18B38-4978-4B77-BD63-67C47F9A8AA1}" dt="2022-10-26T18:35:38.259" v="215" actId="165"/>
          <ac:grpSpMkLst>
            <pc:docMk/>
            <pc:sldMasterMk cId="2140647216" sldId="2147483648"/>
            <ac:grpSpMk id="19" creationId="{62FF6054-F5BD-1AA3-C00D-C62E1B456309}"/>
          </ac:grpSpMkLst>
        </pc:grpChg>
        <pc:picChg chg="del mod topLvl">
          <ac:chgData name="Derek Vasquez" userId="7096ac8e-e04a-4039-a9a5-f75cfeabab8e" providerId="ADAL" clId="{34D18B38-4978-4B77-BD63-67C47F9A8AA1}" dt="2022-10-26T18:15:12.044" v="42" actId="478"/>
          <ac:picMkLst>
            <pc:docMk/>
            <pc:sldMasterMk cId="2140647216" sldId="2147483648"/>
            <ac:picMk id="11" creationId="{50C68DA9-E968-0B2F-E61F-008085A6FF3E}"/>
          </ac:picMkLst>
        </pc:picChg>
        <pc:picChg chg="del mod topLvl">
          <ac:chgData name="Derek Vasquez" userId="7096ac8e-e04a-4039-a9a5-f75cfeabab8e" providerId="ADAL" clId="{34D18B38-4978-4B77-BD63-67C47F9A8AA1}" dt="2022-10-26T18:28:27.104" v="198" actId="478"/>
          <ac:picMkLst>
            <pc:docMk/>
            <pc:sldMasterMk cId="2140647216" sldId="2147483648"/>
            <ac:picMk id="12" creationId="{DCB6B17E-0319-BFC7-AF2E-5ECE5F0D7C2B}"/>
          </ac:picMkLst>
        </pc:picChg>
        <pc:picChg chg="del mod topLvl modCrop">
          <ac:chgData name="Derek Vasquez" userId="7096ac8e-e04a-4039-a9a5-f75cfeabab8e" providerId="ADAL" clId="{34D18B38-4978-4B77-BD63-67C47F9A8AA1}" dt="2022-10-26T18:21:43.757" v="161" actId="478"/>
          <ac:picMkLst>
            <pc:docMk/>
            <pc:sldMasterMk cId="2140647216" sldId="2147483648"/>
            <ac:picMk id="13" creationId="{8C7A97A0-D9E8-144C-5A22-6DFFC1B2F622}"/>
          </ac:picMkLst>
        </pc:picChg>
        <pc:picChg chg="add del mod modCrop">
          <ac:chgData name="Derek Vasquez" userId="7096ac8e-e04a-4039-a9a5-f75cfeabab8e" providerId="ADAL" clId="{34D18B38-4978-4B77-BD63-67C47F9A8AA1}" dt="2022-10-26T18:22:28.397" v="175" actId="478"/>
          <ac:picMkLst>
            <pc:docMk/>
            <pc:sldMasterMk cId="2140647216" sldId="2147483648"/>
            <ac:picMk id="14" creationId="{709DCF2A-F9DF-CC4F-F8B9-F56E2DF97904}"/>
          </ac:picMkLst>
        </pc:picChg>
        <pc:picChg chg="add del mod ord modCrop">
          <ac:chgData name="Derek Vasquez" userId="7096ac8e-e04a-4039-a9a5-f75cfeabab8e" providerId="ADAL" clId="{34D18B38-4978-4B77-BD63-67C47F9A8AA1}" dt="2022-10-26T18:35:26.329" v="210" actId="478"/>
          <ac:picMkLst>
            <pc:docMk/>
            <pc:sldMasterMk cId="2140647216" sldId="2147483648"/>
            <ac:picMk id="16" creationId="{0810145A-022A-C7CF-6642-35EA1B29895F}"/>
          </ac:picMkLst>
        </pc:picChg>
        <pc:picChg chg="add del mod">
          <ac:chgData name="Derek Vasquez" userId="7096ac8e-e04a-4039-a9a5-f75cfeabab8e" providerId="ADAL" clId="{34D18B38-4978-4B77-BD63-67C47F9A8AA1}" dt="2022-10-26T18:35:14.680" v="209"/>
          <ac:picMkLst>
            <pc:docMk/>
            <pc:sldMasterMk cId="2140647216" sldId="2147483648"/>
            <ac:picMk id="18" creationId="{DAAC41BD-08D2-FE86-21BE-BFFDC01B8725}"/>
          </ac:picMkLst>
        </pc:picChg>
        <pc:picChg chg="del mod topLvl">
          <ac:chgData name="Derek Vasquez" userId="7096ac8e-e04a-4039-a9a5-f75cfeabab8e" providerId="ADAL" clId="{34D18B38-4978-4B77-BD63-67C47F9A8AA1}" dt="2022-10-26T18:35:41.728" v="216" actId="478"/>
          <ac:picMkLst>
            <pc:docMk/>
            <pc:sldMasterMk cId="2140647216" sldId="2147483648"/>
            <ac:picMk id="20" creationId="{BB8A2E80-C8DD-7189-6AF6-83709FCAB169}"/>
          </ac:picMkLst>
        </pc:picChg>
        <pc:picChg chg="del mod topLvl">
          <ac:chgData name="Derek Vasquez" userId="7096ac8e-e04a-4039-a9a5-f75cfeabab8e" providerId="ADAL" clId="{34D18B38-4978-4B77-BD63-67C47F9A8AA1}" dt="2022-10-26T18:35:43.120" v="217" actId="478"/>
          <ac:picMkLst>
            <pc:docMk/>
            <pc:sldMasterMk cId="2140647216" sldId="2147483648"/>
            <ac:picMk id="21" creationId="{20D0A1C3-ADFE-4FF0-0F82-5AC7A25F1F31}"/>
          </ac:picMkLst>
        </pc:picChg>
        <pc:picChg chg="mod topLvl">
          <ac:chgData name="Derek Vasquez" userId="7096ac8e-e04a-4039-a9a5-f75cfeabab8e" providerId="ADAL" clId="{34D18B38-4978-4B77-BD63-67C47F9A8AA1}" dt="2022-10-26T18:35:38.259" v="215" actId="165"/>
          <ac:picMkLst>
            <pc:docMk/>
            <pc:sldMasterMk cId="2140647216" sldId="2147483648"/>
            <ac:picMk id="22" creationId="{E612844A-A936-679D-B58F-3C5B1B7DAE38}"/>
          </ac:picMkLst>
        </pc:picChg>
        <pc:sldLayoutChg chg="modSp mod">
          <pc:chgData name="Derek Vasquez" userId="7096ac8e-e04a-4039-a9a5-f75cfeabab8e" providerId="ADAL" clId="{34D18B38-4978-4B77-BD63-67C47F9A8AA1}" dt="2022-10-26T18:24:15.179" v="181" actId="1076"/>
          <pc:sldLayoutMkLst>
            <pc:docMk/>
            <pc:sldMasterMk cId="2140647216" sldId="2147483648"/>
            <pc:sldLayoutMk cId="1153659337" sldId="2147483650"/>
          </pc:sldLayoutMkLst>
          <pc:spChg chg="mod">
            <ac:chgData name="Derek Vasquez" userId="7096ac8e-e04a-4039-a9a5-f75cfeabab8e" providerId="ADAL" clId="{34D18B38-4978-4B77-BD63-67C47F9A8AA1}" dt="2022-10-26T18:24:15.179" v="181" actId="1076"/>
            <ac:spMkLst>
              <pc:docMk/>
              <pc:sldMasterMk cId="2140647216" sldId="2147483648"/>
              <pc:sldLayoutMk cId="1153659337" sldId="2147483650"/>
              <ac:spMk id="5" creationId="{AB66B97C-85C1-0356-C9CA-7E9B5E7302E8}"/>
            </ac:spMkLst>
          </pc:sp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862CA-F297-4B71-BD77-D4794B9596D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C4AB5-A904-48C4-A686-F2944942B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5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causation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C4AB5-A904-48C4-A686-F2944942B2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35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3543F3-4FF5-0679-B1A2-912927782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3B82DB7-6BE3-4779-AD14-A84C2D108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B49409-A9FE-9DD2-51DB-4B7F0AFF7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5903" y="6356350"/>
            <a:ext cx="1030358" cy="365125"/>
          </a:xfrm>
          <a:prstGeom prst="rect">
            <a:avLst/>
          </a:prstGeom>
        </p:spPr>
        <p:txBody>
          <a:bodyPr/>
          <a:lstStyle/>
          <a:p>
            <a:fld id="{08B2C1F8-79EF-40A5-BAC0-EEA39D6251B0}" type="datetime1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3F8644-3712-B83A-B8B4-3DCB5FF0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FAMU-FSU College of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501EA-C994-8B41-5E0A-FAD1D642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6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59D3F5-079E-1732-5BCB-A70F91C1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3D0B2A-BCA7-F920-35EF-F3CE6A605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D8798F-CC39-37B6-6D7C-43B66448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5903" y="6356350"/>
            <a:ext cx="1030358" cy="365125"/>
          </a:xfrm>
          <a:prstGeom prst="rect">
            <a:avLst/>
          </a:prstGeom>
        </p:spPr>
        <p:txBody>
          <a:bodyPr/>
          <a:lstStyle/>
          <a:p>
            <a:fld id="{4EFB3B96-F1D1-47E2-A519-A200299F4975}" type="datetime1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27947D-D537-28EE-CC8C-A2C7ACFD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FAMU-FSU College of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52EFC-4F3D-A62E-7F0F-3159B4C4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4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07D5F1C-5362-C9ED-EC35-FF26E5116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F0BFAB-48E4-20B4-83FF-19AA64E11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81C727-563B-07AE-8B81-CF03877C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5903" y="6356350"/>
            <a:ext cx="1030358" cy="365125"/>
          </a:xfrm>
          <a:prstGeom prst="rect">
            <a:avLst/>
          </a:prstGeom>
        </p:spPr>
        <p:txBody>
          <a:bodyPr/>
          <a:lstStyle/>
          <a:p>
            <a:fld id="{D32F16CD-BB0A-4245-98E1-EBAB62BAF473}" type="datetime1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6BABCA-93FC-E30B-9FF2-85B76298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FAMU-FSU College of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81CA1A-1B49-86E4-9ECD-4C1C0DF62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8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ECFA981-3A81-E125-E545-D4AD24164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BAD2B34-D347-45C3-B325-51785CF1EA59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89BBDF1-F2B3-361A-2B67-32E1A51D12EC}"/>
              </a:ext>
            </a:extLst>
          </p:cNvPr>
          <p:cNvGrpSpPr/>
          <p:nvPr userDrawn="1"/>
        </p:nvGrpSpPr>
        <p:grpSpPr>
          <a:xfrm>
            <a:off x="0" y="1"/>
            <a:ext cx="12191998" cy="1021404"/>
            <a:chOff x="0" y="1"/>
            <a:chExt cx="12191998" cy="10214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7F935FE-0AD6-9817-D6A8-60B827CDCE69}"/>
                </a:ext>
              </a:extLst>
            </p:cNvPr>
            <p:cNvSpPr/>
            <p:nvPr userDrawn="1"/>
          </p:nvSpPr>
          <p:spPr>
            <a:xfrm>
              <a:off x="9708203" y="2"/>
              <a:ext cx="2483795" cy="102140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C1FF46A-0E6B-C8C9-BDCF-6E05896D4916}"/>
                </a:ext>
              </a:extLst>
            </p:cNvPr>
            <p:cNvGrpSpPr/>
            <p:nvPr userDrawn="1"/>
          </p:nvGrpSpPr>
          <p:grpSpPr>
            <a:xfrm>
              <a:off x="0" y="1"/>
              <a:ext cx="10982528" cy="1021404"/>
              <a:chOff x="-1" y="0"/>
              <a:chExt cx="11118715" cy="1325563"/>
            </a:xfrm>
            <a:solidFill>
              <a:schemeClr val="bg2"/>
            </a:solidFill>
          </p:grpSpPr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xmlns="" id="{D1F2BD4E-62B2-87EC-7D3A-929179163E43}"/>
                  </a:ext>
                </a:extLst>
              </p:cNvPr>
              <p:cNvSpPr/>
              <p:nvPr userDrawn="1"/>
            </p:nvSpPr>
            <p:spPr>
              <a:xfrm>
                <a:off x="-1" y="0"/>
                <a:ext cx="11118715" cy="1325563"/>
              </a:xfrm>
              <a:prstGeom prst="parallelogram">
                <a:avLst>
                  <a:gd name="adj" fmla="val 48483"/>
                </a:avLst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ED6AA8F7-CFCA-8A77-7DEF-B5335766084E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838200" cy="1325562"/>
              </a:xfrm>
              <a:prstGeom prst="rect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527E028-B939-6A77-48E0-ED432156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097"/>
            <a:ext cx="9552562" cy="914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419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111A5E-953E-21BA-03E2-45FEAD0A9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3211AA-D9EF-6E27-34B8-ECAD1C6B4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4DCBBC-0C32-4EAB-D414-1F890B16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5903" y="6356350"/>
            <a:ext cx="1030358" cy="365125"/>
          </a:xfrm>
          <a:prstGeom prst="rect">
            <a:avLst/>
          </a:prstGeom>
        </p:spPr>
        <p:txBody>
          <a:bodyPr/>
          <a:lstStyle/>
          <a:p>
            <a:fld id="{218892A8-5FE1-4ABF-8CFF-A5EE896F4CCD}" type="datetime1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66B97C-85C1-0356-C9CA-7E9B5E730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FAMU-FSU College of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4D4779-1564-4EBB-43E2-53803CF0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5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AA13B9-258A-77CA-ACB3-5653C97C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A6E01F-DAE0-4874-CFAD-308174C97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FA4C64-9003-E8AD-65D1-65D4F2688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5903" y="6356350"/>
            <a:ext cx="1030358" cy="365125"/>
          </a:xfrm>
          <a:prstGeom prst="rect">
            <a:avLst/>
          </a:prstGeom>
        </p:spPr>
        <p:txBody>
          <a:bodyPr/>
          <a:lstStyle/>
          <a:p>
            <a:fld id="{0A031876-3E6B-489B-92FE-EFB7C6F42A5D}" type="datetime1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CE29AF-EE79-84C7-4888-B287E32E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FAMU-FSU College of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7983B-2AFB-06CB-DF0B-D1B9F5B0A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5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C74C89-5399-805A-2C6C-FD15ABF1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16668-302B-3F18-21C1-2742B8C0B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9C6611-BF6A-C9B3-5DCA-728EFFBE8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67B658-ADD0-961F-DE58-90DBE43A0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5903" y="6356350"/>
            <a:ext cx="1030358" cy="365125"/>
          </a:xfrm>
          <a:prstGeom prst="rect">
            <a:avLst/>
          </a:prstGeom>
        </p:spPr>
        <p:txBody>
          <a:bodyPr/>
          <a:lstStyle/>
          <a:p>
            <a:fld id="{9DA8B325-1284-427C-98C3-F464AF764BAF}" type="datetime1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DCD6F0-42A1-0BB1-95AD-45A34BD45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FAMU-FSU College of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462D27-5D3D-7260-AE65-39A8EAB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4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CCB51-81F9-7EEF-3D00-264047FB7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C80DE5-10A5-E4B3-205B-07477815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08464D-14F5-9B88-0770-330C1EDCA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E144EAA-6F6A-3FCD-4286-870D2B66E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89FAE63-1E82-0FBD-A228-93B3D7230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C251E9-7A58-3D37-C242-188B3C302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5903" y="6356350"/>
            <a:ext cx="1030358" cy="365125"/>
          </a:xfrm>
          <a:prstGeom prst="rect">
            <a:avLst/>
          </a:prstGeom>
        </p:spPr>
        <p:txBody>
          <a:bodyPr/>
          <a:lstStyle/>
          <a:p>
            <a:fld id="{A77C8D11-1F6A-4F95-BBF2-F2337AD613BF}" type="datetime1">
              <a:rPr lang="en-US" smtClean="0"/>
              <a:t>11/15/22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569844-31DA-A48E-3A8F-66D0FA63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FAMU-FSU College of Engineering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655761B-271B-2FFA-310C-D8B68215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48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3EB0B-D222-349E-1AD6-F64BC949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E392248-7E03-9235-10BE-06824AAB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5903" y="6356350"/>
            <a:ext cx="1030358" cy="365125"/>
          </a:xfrm>
          <a:prstGeom prst="rect">
            <a:avLst/>
          </a:prstGeom>
        </p:spPr>
        <p:txBody>
          <a:bodyPr/>
          <a:lstStyle/>
          <a:p>
            <a:fld id="{5C9EBD76-35F1-4638-B283-563AD056C471}" type="datetime1">
              <a:rPr lang="en-US" smtClean="0"/>
              <a:t>11/15/22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0BE444E-EB6A-30F4-72B2-4461A3B29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FAMU-FSU College of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6E406F-7677-3EC9-CC71-069D65BD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36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E6C14CC-22E9-269E-B05E-C37B8A7EB9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5903" y="6356350"/>
            <a:ext cx="1030358" cy="365125"/>
          </a:xfrm>
          <a:prstGeom prst="rect">
            <a:avLst/>
          </a:prstGeom>
        </p:spPr>
        <p:txBody>
          <a:bodyPr/>
          <a:lstStyle/>
          <a:p>
            <a:fld id="{D70F5272-D7C9-435D-AA59-15FF70C65F5F}" type="datetime1">
              <a:rPr lang="en-US" smtClean="0"/>
              <a:t>11/15/22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761D31E-F450-E361-8C00-FD49D959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FAMU-FSU College of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1D48DA-0061-4684-9696-D90EEB583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3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298884-1894-5C22-0C07-33B98504F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E7D5EA-4CC2-E4ED-FDC9-88F918811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A6FB13-DDA2-2271-2BC8-1E1F506E9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F01AD5-A7D6-2A02-2528-E27BC25D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5903" y="6356350"/>
            <a:ext cx="1030358" cy="365125"/>
          </a:xfrm>
          <a:prstGeom prst="rect">
            <a:avLst/>
          </a:prstGeom>
        </p:spPr>
        <p:txBody>
          <a:bodyPr/>
          <a:lstStyle/>
          <a:p>
            <a:fld id="{C19FC093-85CB-4191-82F3-B5C1D86D2FC1}" type="datetime1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B5E01B-EBFB-4BBA-ADDE-20F1E843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FAMU-FSU College of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0BAAB2-B847-4945-EE7E-9DA62848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28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F4795A-19BD-70C6-79F5-B8ECFB0C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11F7BF-272E-1D3E-E930-2B58CFDC6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7C8B00-7960-AC04-F419-774633180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366DB3-A5BA-2303-BC8B-B05326B5F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5903" y="6356350"/>
            <a:ext cx="1030358" cy="365125"/>
          </a:xfrm>
          <a:prstGeom prst="rect">
            <a:avLst/>
          </a:prstGeom>
        </p:spPr>
        <p:txBody>
          <a:bodyPr/>
          <a:lstStyle/>
          <a:p>
            <a:fld id="{9BC326A9-BB47-4D26-97F9-EE62EAD86EA6}" type="datetime1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47F247-5C45-1B90-CF5B-19B07F00D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FAMU-FSU College of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8CE463-B59A-99E6-31C0-050AD92EE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83A110A-FD9E-BD2B-E121-F168620E1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25124C-CD72-E1FC-C625-D960F041B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351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241FC2-2F84-D9C2-8222-F66832849E87}"/>
              </a:ext>
            </a:extLst>
          </p:cNvPr>
          <p:cNvSpPr/>
          <p:nvPr userDrawn="1"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63ADF2"/>
          </a:solidFill>
          <a:ln>
            <a:solidFill>
              <a:srgbClr val="63A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1C2DC2-E89C-4A72-D634-4EB4AA250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85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fld id="{709779EB-19CE-431A-BD87-DD6D8CB021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xmlns="" id="{E612844A-A936-679D-B58F-3C5B1B7DAE3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5" y="6196097"/>
            <a:ext cx="1207708" cy="6122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A87B673-2FD5-8465-F9D6-B5A9C2EADB24}"/>
              </a:ext>
            </a:extLst>
          </p:cNvPr>
          <p:cNvSpPr txBox="1"/>
          <p:nvPr userDrawn="1"/>
        </p:nvSpPr>
        <p:spPr>
          <a:xfrm>
            <a:off x="1323843" y="6211668"/>
            <a:ext cx="2409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Bierstadt" panose="020B0004020202020204" pitchFamily="34" charset="0"/>
              </a:rPr>
              <a:t>FAMU-FSU</a:t>
            </a:r>
          </a:p>
          <a:p>
            <a:r>
              <a:rPr lang="en-US">
                <a:solidFill>
                  <a:schemeClr val="bg1"/>
                </a:solidFill>
                <a:latin typeface="Bierstadt" panose="020B0004020202020204" pitchFamily="34" charset="0"/>
              </a:rPr>
              <a:t>College of Engineering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2421E6C-0157-4E35-128D-7E7525CD35D0}"/>
              </a:ext>
            </a:extLst>
          </p:cNvPr>
          <p:cNvSpPr txBox="1"/>
          <p:nvPr userDrawn="1"/>
        </p:nvSpPr>
        <p:spPr>
          <a:xfrm>
            <a:off x="4085061" y="6242445"/>
            <a:ext cx="4021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Bierstadt" panose="020B0004020202020204" pitchFamily="34" charset="0"/>
              </a:rPr>
              <a:t>Extreme Terrain Quadruped (ET-Quad) 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Bierstadt" panose="020B0004020202020204" pitchFamily="34" charset="0"/>
              </a:rPr>
              <a:t>For Traversing Rocks, Regolith, and Rough Terrain</a:t>
            </a:r>
          </a:p>
        </p:txBody>
      </p:sp>
    </p:spTree>
    <p:extLst>
      <p:ext uri="{BB962C8B-B14F-4D97-AF65-F5344CB8AC3E}">
        <p14:creationId xmlns:p14="http://schemas.microsoft.com/office/powerpoint/2010/main" val="214064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ierstadt" panose="020B0604020202020204" pitchFamily="34" charset="0"/>
          <a:ea typeface="+mj-ea"/>
          <a:cs typeface="Biome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ierstadt Display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ierstadt Display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ierstadt Display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ierstadt Display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ierstadt Display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emf"/><Relationship Id="rId12" Type="http://schemas.openxmlformats.org/officeDocument/2006/relationships/image" Target="../media/image69.emf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5.png"/><Relationship Id="rId8" Type="http://schemas.openxmlformats.org/officeDocument/2006/relationships/image" Target="../media/image64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38.emf"/><Relationship Id="rId7" Type="http://schemas.openxmlformats.org/officeDocument/2006/relationships/image" Target="../media/image48.png"/><Relationship Id="rId8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7.jpeg"/><Relationship Id="rId5" Type="http://schemas.openxmlformats.org/officeDocument/2006/relationships/image" Target="../media/image88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jpeg"/><Relationship Id="rId12" Type="http://schemas.openxmlformats.org/officeDocument/2006/relationships/image" Target="../media/image42.jpeg"/><Relationship Id="rId13" Type="http://schemas.openxmlformats.org/officeDocument/2006/relationships/image" Target="../media/image43.emf"/><Relationship Id="rId14" Type="http://schemas.openxmlformats.org/officeDocument/2006/relationships/image" Target="../media/image91.jpeg"/><Relationship Id="rId15" Type="http://schemas.openxmlformats.org/officeDocument/2006/relationships/image" Target="../media/image45.emf"/><Relationship Id="rId16" Type="http://schemas.openxmlformats.org/officeDocument/2006/relationships/image" Target="../media/image9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Relationship Id="rId3" Type="http://schemas.openxmlformats.org/officeDocument/2006/relationships/image" Target="../media/image33.jpeg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jpeg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9" Type="http://schemas.openxmlformats.org/officeDocument/2006/relationships/image" Target="../media/image89.png"/><Relationship Id="rId10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3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97.emf"/><Relationship Id="rId6" Type="http://schemas.openxmlformats.org/officeDocument/2006/relationships/image" Target="../media/image9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0.emf"/><Relationship Id="rId6" Type="http://schemas.openxmlformats.org/officeDocument/2006/relationships/image" Target="../media/image102.jpeg"/><Relationship Id="rId7" Type="http://schemas.openxmlformats.org/officeDocument/2006/relationships/image" Target="../media/image10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99.png"/><Relationship Id="rId6" Type="http://schemas.openxmlformats.org/officeDocument/2006/relationships/image" Target="../media/image104.png"/><Relationship Id="rId7" Type="http://schemas.openxmlformats.org/officeDocument/2006/relationships/image" Target="../media/image106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png"/><Relationship Id="rId12" Type="http://schemas.openxmlformats.org/officeDocument/2006/relationships/image" Target="../media/image113.png"/><Relationship Id="rId1" Type="http://schemas.openxmlformats.org/officeDocument/2006/relationships/video" Target="NULL" TargetMode="External"/><Relationship Id="rId2" Type="http://schemas.microsoft.com/office/2007/relationships/media" Target="../media/media8.mp4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jpeg"/><Relationship Id="rId7" Type="http://schemas.openxmlformats.org/officeDocument/2006/relationships/image" Target="../media/image108.png"/><Relationship Id="rId8" Type="http://schemas.openxmlformats.org/officeDocument/2006/relationships/image" Target="../media/image109.jpeg"/><Relationship Id="rId9" Type="http://schemas.openxmlformats.org/officeDocument/2006/relationships/image" Target="../media/image110.jpeg"/><Relationship Id="rId10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20" Type="http://schemas.openxmlformats.org/officeDocument/2006/relationships/image" Target="../media/image24.jpeg"/><Relationship Id="rId21" Type="http://schemas.openxmlformats.org/officeDocument/2006/relationships/image" Target="../media/image25.jpeg"/><Relationship Id="rId22" Type="http://schemas.openxmlformats.org/officeDocument/2006/relationships/image" Target="../media/image26.jpeg"/><Relationship Id="rId23" Type="http://schemas.openxmlformats.org/officeDocument/2006/relationships/image" Target="../media/image27.jpeg"/><Relationship Id="rId24" Type="http://schemas.openxmlformats.org/officeDocument/2006/relationships/image" Target="../media/image28.jpeg"/><Relationship Id="rId25" Type="http://schemas.openxmlformats.org/officeDocument/2006/relationships/image" Target="../media/image29.jpeg"/><Relationship Id="rId26" Type="http://schemas.openxmlformats.org/officeDocument/2006/relationships/image" Target="../media/image30.jpeg"/><Relationship Id="rId27" Type="http://schemas.openxmlformats.org/officeDocument/2006/relationships/image" Target="../media/image31.jpeg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jpeg"/><Relationship Id="rId16" Type="http://schemas.openxmlformats.org/officeDocument/2006/relationships/image" Target="../media/image20.jpeg"/><Relationship Id="rId17" Type="http://schemas.openxmlformats.org/officeDocument/2006/relationships/image" Target="../media/image21.jpeg"/><Relationship Id="rId18" Type="http://schemas.openxmlformats.org/officeDocument/2006/relationships/image" Target="../media/image22.jpeg"/><Relationship Id="rId19" Type="http://schemas.openxmlformats.org/officeDocument/2006/relationships/image" Target="../media/image23.jpeg"/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microsoft.com/office/2007/relationships/media" Target="../media/media4.mp4"/><Relationship Id="rId6" Type="http://schemas.openxmlformats.org/officeDocument/2006/relationships/video" Target="../media/media4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jpeg"/><Relationship Id="rId12" Type="http://schemas.openxmlformats.org/officeDocument/2006/relationships/image" Target="../media/image42.jpeg"/><Relationship Id="rId13" Type="http://schemas.openxmlformats.org/officeDocument/2006/relationships/image" Target="../media/image43.emf"/><Relationship Id="rId14" Type="http://schemas.openxmlformats.org/officeDocument/2006/relationships/image" Target="../media/image44.jpeg"/><Relationship Id="rId15" Type="http://schemas.openxmlformats.org/officeDocument/2006/relationships/image" Target="../media/image45.emf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Relationship Id="rId3" Type="http://schemas.openxmlformats.org/officeDocument/2006/relationships/image" Target="../media/image33.jpeg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jpeg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9" Type="http://schemas.openxmlformats.org/officeDocument/2006/relationships/image" Target="../media/image39.png"/><Relationship Id="rId10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3.png"/><Relationship Id="rId1" Type="http://schemas.microsoft.com/office/2007/relationships/media" Target="../media/media5.mp4"/><Relationship Id="rId2" Type="http://schemas.openxmlformats.org/officeDocument/2006/relationships/video" Target="../media/media5.mp4"/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sv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7356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xmlns="" id="{01197B71-EB2D-7F2B-1301-15D84B8BF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9485" y="0"/>
            <a:ext cx="7982516" cy="61785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411005" cy="617858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CCF8A4-18AB-CA9C-689B-C260C40F2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89" y="85060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700"/>
              <a:t>Extreme Terrain Quadruped</a:t>
            </a:r>
            <a:br>
              <a:rPr lang="en-US" sz="3700"/>
            </a:br>
            <a:r>
              <a:rPr lang="en-US" sz="3700"/>
              <a:t>(ET-Quad)</a:t>
            </a:r>
            <a:br>
              <a:rPr lang="en-US" sz="3700"/>
            </a:br>
            <a:r>
              <a:rPr lang="en-US" sz="2400"/>
              <a:t>For Traversing Rocks, Regolith, and Rough Terrain</a:t>
            </a:r>
            <a:endParaRPr lang="en-US" sz="37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B542D9-358A-C481-A3FB-C779D1B9C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787" y="3835619"/>
            <a:ext cx="4526411" cy="1208141"/>
          </a:xfrm>
        </p:spPr>
        <p:txBody>
          <a:bodyPr>
            <a:normAutofit/>
          </a:bodyPr>
          <a:lstStyle/>
          <a:p>
            <a:pPr algn="l"/>
            <a:r>
              <a:rPr lang="en-US" sz="1600"/>
              <a:t>Florida A&amp;M University and Florida State University</a:t>
            </a:r>
          </a:p>
          <a:p>
            <a:pPr algn="l"/>
            <a:r>
              <a:rPr lang="en-US" sz="1600"/>
              <a:t>FAMU-FSU College of Engineering</a:t>
            </a:r>
          </a:p>
          <a:p>
            <a:pPr algn="l"/>
            <a:r>
              <a:rPr lang="en-US" sz="1400"/>
              <a:t>Presenters: Derek Vasquez, David Jay, and Michael Dina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7" y="3545834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3506A1-B959-5F68-6E02-D1CFF53D3C78}"/>
              </a:ext>
            </a:extLst>
          </p:cNvPr>
          <p:cNvSpPr/>
          <p:nvPr/>
        </p:nvSpPr>
        <p:spPr>
          <a:xfrm>
            <a:off x="0" y="5427731"/>
            <a:ext cx="12192000" cy="758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>
                <a:latin typeface="Bierstadt" panose="020B0004020202020204" pitchFamily="34" charset="0"/>
              </a:rPr>
              <a:t>Team members</a:t>
            </a:r>
            <a:r>
              <a:rPr lang="en-US" sz="1050">
                <a:latin typeface="Bierstadt" panose="020B0004020202020204" pitchFamily="34" charset="0"/>
              </a:rPr>
              <a:t>: Hamza Asif, Max Austin, Dominic </a:t>
            </a:r>
            <a:r>
              <a:rPr lang="en-US" sz="1050" err="1">
                <a:latin typeface="Bierstadt" panose="020B0004020202020204" pitchFamily="34" charset="0"/>
              </a:rPr>
              <a:t>Bellocchio</a:t>
            </a:r>
            <a:r>
              <a:rPr lang="en-US" sz="1050">
                <a:latin typeface="Bierstadt" panose="020B0004020202020204" pitchFamily="34" charset="0"/>
              </a:rPr>
              <a:t>, Jonathan Boylan, Andrew Burkhardt, Ashley Chase,  Justin </a:t>
            </a:r>
            <a:r>
              <a:rPr lang="en-US" sz="1050" err="1">
                <a:latin typeface="Bierstadt" panose="020B0004020202020204" pitchFamily="34" charset="0"/>
              </a:rPr>
              <a:t>Cheesborough</a:t>
            </a:r>
            <a:r>
              <a:rPr lang="en-US" sz="1050">
                <a:latin typeface="Bierstadt" panose="020B0004020202020204" pitchFamily="34" charset="0"/>
              </a:rPr>
              <a:t>, Alejandro Chong-Garcia, Jayson Dickinson, Michael Dina, William </a:t>
            </a:r>
            <a:r>
              <a:rPr lang="en-US" sz="1050" err="1">
                <a:latin typeface="Bierstadt" panose="020B0004020202020204" pitchFamily="34" charset="0"/>
              </a:rPr>
              <a:t>Hochstedler</a:t>
            </a:r>
            <a:r>
              <a:rPr lang="en-US" sz="1050">
                <a:latin typeface="Bierstadt" panose="020B0004020202020204" pitchFamily="34" charset="0"/>
              </a:rPr>
              <a:t>, David Jay, </a:t>
            </a:r>
            <a:r>
              <a:rPr lang="en-US" sz="1050" err="1">
                <a:latin typeface="Bierstadt" panose="020B0004020202020204" pitchFamily="34" charset="0"/>
              </a:rPr>
              <a:t>Geraina</a:t>
            </a:r>
            <a:r>
              <a:rPr lang="en-US" sz="1050">
                <a:latin typeface="Bierstadt" panose="020B0004020202020204" pitchFamily="34" charset="0"/>
              </a:rPr>
              <a:t> Johnson, Benjamin </a:t>
            </a:r>
            <a:r>
              <a:rPr lang="en-US" sz="1050" err="1">
                <a:latin typeface="Bierstadt" panose="020B0004020202020204" pitchFamily="34" charset="0"/>
              </a:rPr>
              <a:t>Labiner</a:t>
            </a:r>
            <a:r>
              <a:rPr lang="en-US" sz="1050">
                <a:latin typeface="Bierstadt" panose="020B0004020202020204" pitchFamily="34" charset="0"/>
              </a:rPr>
              <a:t>, Francisco Lopez, Joseph Lupton, </a:t>
            </a:r>
            <a:r>
              <a:rPr lang="en-US" sz="1050" err="1">
                <a:latin typeface="Bierstadt" panose="020B0004020202020204" pitchFamily="34" charset="0"/>
              </a:rPr>
              <a:t>Gissel</a:t>
            </a:r>
            <a:r>
              <a:rPr lang="en-US" sz="1050">
                <a:latin typeface="Bierstadt" panose="020B0004020202020204" pitchFamily="34" charset="0"/>
              </a:rPr>
              <a:t> Reynoso, Cameron Ryals, Carlos Sanchez-Sarmiento, Dane Seal, Zaid Shah, Brian Van Stratum, Derek Vasquez, Jason White</a:t>
            </a:r>
          </a:p>
          <a:p>
            <a:r>
              <a:rPr lang="en-US" sz="1050" b="1">
                <a:latin typeface="Bierstadt" panose="020B0004020202020204" pitchFamily="34" charset="0"/>
              </a:rPr>
              <a:t>Faculty advisors</a:t>
            </a:r>
            <a:r>
              <a:rPr lang="en-US" sz="1050">
                <a:latin typeface="Bierstadt" panose="020B0004020202020204" pitchFamily="34" charset="0"/>
              </a:rPr>
              <a:t>: Jonathan Clark, Christian </a:t>
            </a:r>
            <a:r>
              <a:rPr lang="en-US" sz="1050" err="1">
                <a:latin typeface="Bierstadt" panose="020B0004020202020204" pitchFamily="34" charset="0"/>
              </a:rPr>
              <a:t>Hubicki</a:t>
            </a:r>
            <a:r>
              <a:rPr lang="en-US" sz="1050">
                <a:latin typeface="Bierstadt" panose="020B0004020202020204" pitchFamily="34" charset="0"/>
              </a:rPr>
              <a:t>, Camilo Ordonez, Shane </a:t>
            </a:r>
            <a:r>
              <a:rPr lang="en-US" sz="1050" err="1">
                <a:latin typeface="Bierstadt" panose="020B0004020202020204" pitchFamily="34" charset="0"/>
              </a:rPr>
              <a:t>McConomy</a:t>
            </a:r>
            <a:r>
              <a:rPr lang="en-US" sz="1050">
                <a:latin typeface="Bierstadt" panose="020B0004020202020204" pitchFamily="34" charset="0"/>
              </a:rPr>
              <a:t>, Juan Ordonez</a:t>
            </a:r>
          </a:p>
        </p:txBody>
      </p:sp>
    </p:spTree>
    <p:extLst>
      <p:ext uri="{BB962C8B-B14F-4D97-AF65-F5344CB8AC3E}">
        <p14:creationId xmlns:p14="http://schemas.microsoft.com/office/powerpoint/2010/main" val="2883470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AA2E48C-2D82-52E0-95BC-76C0EF5E6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10</a:t>
            </a:fld>
            <a:endParaRPr lang="en-US"/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F1E3CA3A-1FAD-E74F-D369-E85A46CDAE16}"/>
              </a:ext>
            </a:extLst>
          </p:cNvPr>
          <p:cNvSpPr/>
          <p:nvPr/>
        </p:nvSpPr>
        <p:spPr>
          <a:xfrm>
            <a:off x="953571" y="805604"/>
            <a:ext cx="5517234" cy="3108960"/>
          </a:xfrm>
          <a:prstGeom prst="roundRect">
            <a:avLst/>
          </a:prstGeom>
          <a:solidFill>
            <a:srgbClr val="985277">
              <a:alpha val="81000"/>
            </a:srgbClr>
          </a:solidFill>
          <a:ln>
            <a:solidFill>
              <a:srgbClr val="9852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xmlns="" id="{2307E8B3-1C0C-D7E8-F7DE-950320309288}"/>
              </a:ext>
            </a:extLst>
          </p:cNvPr>
          <p:cNvSpPr/>
          <p:nvPr/>
        </p:nvSpPr>
        <p:spPr>
          <a:xfrm>
            <a:off x="5266314" y="810621"/>
            <a:ext cx="5768018" cy="3108960"/>
          </a:xfrm>
          <a:prstGeom prst="roundRect">
            <a:avLst/>
          </a:prstGeom>
          <a:solidFill>
            <a:srgbClr val="3F784C">
              <a:alpha val="50000"/>
            </a:srgbClr>
          </a:solidFill>
          <a:ln>
            <a:solidFill>
              <a:srgbClr val="3F7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85AB861B-2C3C-92A8-ED28-02B495951445}"/>
              </a:ext>
            </a:extLst>
          </p:cNvPr>
          <p:cNvSpPr/>
          <p:nvPr/>
        </p:nvSpPr>
        <p:spPr>
          <a:xfrm>
            <a:off x="2246513" y="2779012"/>
            <a:ext cx="7447077" cy="2952599"/>
          </a:xfrm>
          <a:prstGeom prst="roundRect">
            <a:avLst/>
          </a:prstGeom>
          <a:solidFill>
            <a:srgbClr val="E9D985">
              <a:alpha val="53000"/>
            </a:srgbClr>
          </a:solidFill>
          <a:ln>
            <a:solidFill>
              <a:srgbClr val="E9D9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9DD621-38C0-76FA-307E-69B13DE61F8A}"/>
              </a:ext>
            </a:extLst>
          </p:cNvPr>
          <p:cNvSpPr txBox="1"/>
          <p:nvPr/>
        </p:nvSpPr>
        <p:spPr>
          <a:xfrm>
            <a:off x="5226599" y="5272877"/>
            <a:ext cx="1064631" cy="370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Aquatic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6EF093-BCA0-3504-D63D-60987B412D4C}"/>
              </a:ext>
            </a:extLst>
          </p:cNvPr>
          <p:cNvSpPr txBox="1"/>
          <p:nvPr/>
        </p:nvSpPr>
        <p:spPr>
          <a:xfrm>
            <a:off x="8096700" y="764841"/>
            <a:ext cx="147489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/>
              <a:t>Scansorial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67F36FE-33DB-CDCD-323A-E2B985438BEC}"/>
              </a:ext>
            </a:extLst>
          </p:cNvPr>
          <p:cNvSpPr txBox="1"/>
          <p:nvPr/>
        </p:nvSpPr>
        <p:spPr>
          <a:xfrm>
            <a:off x="2294055" y="764841"/>
            <a:ext cx="161828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/>
              <a:t>Terrestrial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B941E339-FE34-8B6C-AC0C-8F0A310EBA0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Modeling Methods of Dynamic Legged Locomotion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BB07640-46DD-0F47-B9AB-F7724B3E0325}"/>
              </a:ext>
            </a:extLst>
          </p:cNvPr>
          <p:cNvGrpSpPr/>
          <p:nvPr/>
        </p:nvGrpSpPr>
        <p:grpSpPr>
          <a:xfrm>
            <a:off x="7824783" y="1235648"/>
            <a:ext cx="2196295" cy="2538550"/>
            <a:chOff x="8757974" y="4084794"/>
            <a:chExt cx="2196295" cy="2538550"/>
          </a:xfrm>
        </p:grpSpPr>
        <p:pic>
          <p:nvPicPr>
            <p:cNvPr id="38" name="Picture 2" descr="Image result for full-goldman model">
              <a:extLst>
                <a:ext uri="{FF2B5EF4-FFF2-40B4-BE49-F238E27FC236}">
                  <a16:creationId xmlns:a16="http://schemas.microsoft.com/office/drawing/2014/main" xmlns="" id="{39A05367-BC5C-58B4-7DEA-E07FC9FF23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12" t="435" r="1" b="2601"/>
            <a:stretch/>
          </p:blipFill>
          <p:spPr bwMode="auto">
            <a:xfrm>
              <a:off x="8757974" y="4084794"/>
              <a:ext cx="2160751" cy="2298123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FD30F039-ACBC-65C8-A814-8F044F308A64}"/>
                </a:ext>
              </a:extLst>
            </p:cNvPr>
            <p:cNvSpPr txBox="1"/>
            <p:nvPr/>
          </p:nvSpPr>
          <p:spPr>
            <a:xfrm>
              <a:off x="8847602" y="6284790"/>
              <a:ext cx="21066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Full-Goldman Model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2182B17-73DE-851F-61CC-E6E036B26E38}"/>
              </a:ext>
            </a:extLst>
          </p:cNvPr>
          <p:cNvGrpSpPr/>
          <p:nvPr/>
        </p:nvGrpSpPr>
        <p:grpSpPr>
          <a:xfrm>
            <a:off x="3649690" y="3194897"/>
            <a:ext cx="1348598" cy="2218661"/>
            <a:chOff x="377224" y="1692150"/>
            <a:chExt cx="1348598" cy="22186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B24D64E1-053A-57A7-B7A8-30C50A009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89" y="1692150"/>
              <a:ext cx="1173463" cy="1894785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3AF7315-0737-D5BE-7AE5-D61FE46A1DE9}"/>
                </a:ext>
              </a:extLst>
            </p:cNvPr>
            <p:cNvSpPr txBox="1"/>
            <p:nvPr/>
          </p:nvSpPr>
          <p:spPr>
            <a:xfrm>
              <a:off x="377224" y="3572257"/>
              <a:ext cx="134859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FF-SLIP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735D1FC-3386-4425-556B-70E4F2D8F38F}"/>
              </a:ext>
            </a:extLst>
          </p:cNvPr>
          <p:cNvGrpSpPr/>
          <p:nvPr/>
        </p:nvGrpSpPr>
        <p:grpSpPr>
          <a:xfrm>
            <a:off x="6587693" y="3582069"/>
            <a:ext cx="1327896" cy="1568844"/>
            <a:chOff x="4144815" y="3065633"/>
            <a:chExt cx="1327896" cy="156884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5B1678BB-31DA-E000-640D-B4FC6F128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4815" y="3065633"/>
              <a:ext cx="1327896" cy="15595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5F30E28-3414-2B4F-2333-B9C4DBB198BC}"/>
                </a:ext>
              </a:extLst>
            </p:cNvPr>
            <p:cNvSpPr txBox="1"/>
            <p:nvPr/>
          </p:nvSpPr>
          <p:spPr>
            <a:xfrm>
              <a:off x="4872507" y="4295923"/>
              <a:ext cx="5850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LPS</a:t>
              </a:r>
            </a:p>
          </p:txBody>
        </p:sp>
      </p:grpSp>
      <p:pic>
        <p:nvPicPr>
          <p:cNvPr id="386" name="Picture 385">
            <a:extLst>
              <a:ext uri="{FF2B5EF4-FFF2-40B4-BE49-F238E27FC236}">
                <a16:creationId xmlns:a16="http://schemas.microsoft.com/office/drawing/2014/main" xmlns="" id="{73FC7BE0-DBFF-417A-41CA-5B75BF5A50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668" y="1262293"/>
            <a:ext cx="3725642" cy="1336192"/>
          </a:xfrm>
          <a:prstGeom prst="snip2Diag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78A0A8-96E7-B90E-1EF2-D1A325507A57}"/>
              </a:ext>
            </a:extLst>
          </p:cNvPr>
          <p:cNvSpPr txBox="1"/>
          <p:nvPr/>
        </p:nvSpPr>
        <p:spPr>
          <a:xfrm>
            <a:off x="-77465" y="5919348"/>
            <a:ext cx="122079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effectLst/>
                <a:latin typeface="Bierstadt Display" panose="020B0004020202020204" pitchFamily="34" charset="0"/>
              </a:rPr>
              <a:t>M. Austin, A. Chase, B. Van Stratum, and J. E. Clark, “</a:t>
            </a:r>
            <a:r>
              <a:rPr lang="en-US" sz="1100" err="1">
                <a:effectLst/>
                <a:latin typeface="Bierstadt Display" panose="020B0004020202020204" pitchFamily="34" charset="0"/>
              </a:rPr>
              <a:t>Aquaclimber</a:t>
            </a:r>
            <a:r>
              <a:rPr lang="en-US" sz="1100">
                <a:effectLst/>
                <a:latin typeface="Bierstadt Display" panose="020B0004020202020204" pitchFamily="34" charset="0"/>
              </a:rPr>
              <a:t>: a limbed swimming and climbing robot based on reduced order models,” Bioinspiration &amp; Biomimetics, 2022.</a:t>
            </a:r>
            <a:endParaRPr lang="en-US" sz="1100">
              <a:latin typeface="Bierstadt Display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E5720E-7FC6-7FBE-C317-6799A5F69451}"/>
              </a:ext>
            </a:extLst>
          </p:cNvPr>
          <p:cNvSpPr txBox="1"/>
          <p:nvPr/>
        </p:nvSpPr>
        <p:spPr>
          <a:xfrm>
            <a:off x="-77465" y="5736628"/>
            <a:ext cx="119318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latin typeface="Bierstadt Display" panose="020B0004020202020204" pitchFamily="34" charset="0"/>
              </a:rPr>
              <a:t>M. Austin </a:t>
            </a:r>
            <a:r>
              <a:rPr lang="en-US" sz="1100" i="1">
                <a:latin typeface="Bierstadt Display" panose="020B0004020202020204" pitchFamily="34" charset="0"/>
              </a:rPr>
              <a:t>et al</a:t>
            </a:r>
            <a:r>
              <a:rPr lang="en-US" sz="1100">
                <a:latin typeface="Bierstadt Display" panose="020B0004020202020204" pitchFamily="34" charset="0"/>
              </a:rPr>
              <a:t>., "Optimizing Dynamic Legged Locomotion in Mixed, Resistive Media," </a:t>
            </a:r>
            <a:r>
              <a:rPr lang="en-US" sz="1100" i="1">
                <a:latin typeface="Bierstadt Display" panose="020B0004020202020204" pitchFamily="34" charset="0"/>
              </a:rPr>
              <a:t>2022 IEEE/ASME International Conference on Advanced Intelligent Mechatronics (AIM)</a:t>
            </a:r>
            <a:r>
              <a:rPr lang="en-US" sz="1100">
                <a:latin typeface="Bierstadt Display" panose="020B0004020202020204" pitchFamily="34" charset="0"/>
              </a:rPr>
              <a:t>, 2022, pp. 1482-1488</a:t>
            </a:r>
          </a:p>
        </p:txBody>
      </p:sp>
    </p:spTree>
    <p:extLst>
      <p:ext uri="{BB962C8B-B14F-4D97-AF65-F5344CB8AC3E}">
        <p14:creationId xmlns:p14="http://schemas.microsoft.com/office/powerpoint/2010/main" val="276519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blue">
            <a:extLst>
              <a:ext uri="{FF2B5EF4-FFF2-40B4-BE49-F238E27FC236}">
                <a16:creationId xmlns:a16="http://schemas.microsoft.com/office/drawing/2014/main" xmlns="" id="{CA12B91A-3E33-B373-05C9-3C47C0593403}"/>
              </a:ext>
            </a:extLst>
          </p:cNvPr>
          <p:cNvGrpSpPr/>
          <p:nvPr/>
        </p:nvGrpSpPr>
        <p:grpSpPr>
          <a:xfrm>
            <a:off x="9495269" y="460909"/>
            <a:ext cx="2056097" cy="2316973"/>
            <a:chOff x="10135903" y="1329882"/>
            <a:chExt cx="2056097" cy="2316973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xmlns="" id="{05C93FB3-6366-C7A4-4832-3513EF1A4592}"/>
                </a:ext>
              </a:extLst>
            </p:cNvPr>
            <p:cNvSpPr/>
            <p:nvPr/>
          </p:nvSpPr>
          <p:spPr>
            <a:xfrm>
              <a:off x="10186834" y="1329882"/>
              <a:ext cx="1989108" cy="2316973"/>
            </a:xfrm>
            <a:prstGeom prst="roundRect">
              <a:avLst>
                <a:gd name="adj" fmla="val 17091"/>
              </a:avLst>
            </a:prstGeom>
            <a:solidFill>
              <a:srgbClr val="63ADF2"/>
            </a:solidFill>
            <a:ln>
              <a:solidFill>
                <a:srgbClr val="CEB8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xmlns="" id="{78B691CC-0492-C55B-B110-5BB3C6CA5AD4}"/>
                </a:ext>
              </a:extLst>
            </p:cNvPr>
            <p:cNvSpPr/>
            <p:nvPr/>
          </p:nvSpPr>
          <p:spPr>
            <a:xfrm>
              <a:off x="10749457" y="1808574"/>
              <a:ext cx="1359918" cy="1683272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22" name="Content Placeholder 6">
              <a:extLst>
                <a:ext uri="{FF2B5EF4-FFF2-40B4-BE49-F238E27FC236}">
                  <a16:creationId xmlns:a16="http://schemas.microsoft.com/office/drawing/2014/main" xmlns="" id="{AA597214-D1C7-6C61-B1D3-7D597A8D4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49457" y="2018626"/>
              <a:ext cx="1219379" cy="1391542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C581B301-A586-342A-5717-3D34032023F7}"/>
                </a:ext>
              </a:extLst>
            </p:cNvPr>
            <p:cNvSpPr txBox="1"/>
            <p:nvPr/>
          </p:nvSpPr>
          <p:spPr>
            <a:xfrm>
              <a:off x="10666831" y="1865809"/>
              <a:ext cx="1525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Optimized Leg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26147AB4-BB87-D20F-BCFF-B0885AEAB48E}"/>
                </a:ext>
              </a:extLst>
            </p:cNvPr>
            <p:cNvSpPr txBox="1"/>
            <p:nvPr/>
          </p:nvSpPr>
          <p:spPr>
            <a:xfrm>
              <a:off x="10135903" y="1384353"/>
              <a:ext cx="18865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Optimization</a:t>
              </a:r>
            </a:p>
          </p:txBody>
        </p:sp>
      </p:grpSp>
      <p:grpSp>
        <p:nvGrpSpPr>
          <p:cNvPr id="14" name="Group yellow">
            <a:extLst>
              <a:ext uri="{FF2B5EF4-FFF2-40B4-BE49-F238E27FC236}">
                <a16:creationId xmlns:a16="http://schemas.microsoft.com/office/drawing/2014/main" xmlns="" id="{2AF6BC67-0E20-D2BF-D532-B4A21CFF793E}"/>
              </a:ext>
            </a:extLst>
          </p:cNvPr>
          <p:cNvGrpSpPr/>
          <p:nvPr/>
        </p:nvGrpSpPr>
        <p:grpSpPr>
          <a:xfrm>
            <a:off x="6368994" y="1521062"/>
            <a:ext cx="2225100" cy="4389120"/>
            <a:chOff x="6327754" y="1764902"/>
            <a:chExt cx="2225100" cy="4389120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xmlns="" id="{0283D0AB-D8FC-D9E3-9AAA-39062FAFC789}"/>
                </a:ext>
              </a:extLst>
            </p:cNvPr>
            <p:cNvSpPr/>
            <p:nvPr/>
          </p:nvSpPr>
          <p:spPr>
            <a:xfrm>
              <a:off x="6327754" y="1764902"/>
              <a:ext cx="2225100" cy="4389120"/>
            </a:xfrm>
            <a:prstGeom prst="roundRect">
              <a:avLst>
                <a:gd name="adj" fmla="val 20877"/>
              </a:avLst>
            </a:prstGeom>
            <a:solidFill>
              <a:srgbClr val="E9D985"/>
            </a:solidFill>
            <a:ln>
              <a:solidFill>
                <a:srgbClr val="E9D9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xmlns="" id="{D05450A3-D85C-A937-FD68-D0A37D09D4BF}"/>
                </a:ext>
              </a:extLst>
            </p:cNvPr>
            <p:cNvGrpSpPr/>
            <p:nvPr/>
          </p:nvGrpSpPr>
          <p:grpSpPr>
            <a:xfrm>
              <a:off x="6559420" y="2134500"/>
              <a:ext cx="1469725" cy="3727013"/>
              <a:chOff x="7160912" y="2170543"/>
              <a:chExt cx="1609895" cy="4090465"/>
            </a:xfrm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xmlns="" id="{AD2EDA3F-6BE6-A94C-B7FC-CE1E68686F0D}"/>
                  </a:ext>
                </a:extLst>
              </p:cNvPr>
              <p:cNvSpPr/>
              <p:nvPr/>
            </p:nvSpPr>
            <p:spPr>
              <a:xfrm>
                <a:off x="7167822" y="2170543"/>
                <a:ext cx="1602985" cy="409046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xmlns="" id="{26FD60DF-FC0D-F908-D26D-2E8EE2F23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9111" y="2511983"/>
                <a:ext cx="1385170" cy="979863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xmlns="" id="{8A03F978-7B20-9FB3-85D2-08828203A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774" y="5041694"/>
                <a:ext cx="1563327" cy="1131296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xmlns="" id="{B6771D2D-C25B-230F-FF8E-C7CDA28C1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8169" y="2593332"/>
                <a:ext cx="846172" cy="522740"/>
              </a:xfrm>
              <a:prstGeom prst="rect">
                <a:avLst/>
              </a:prstGeom>
            </p:spPr>
          </p:pic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xmlns="" id="{95EC31CE-FF9F-DA20-E095-49C1972BC98E}"/>
                  </a:ext>
                </a:extLst>
              </p:cNvPr>
              <p:cNvSpPr txBox="1"/>
              <p:nvPr/>
            </p:nvSpPr>
            <p:spPr>
              <a:xfrm>
                <a:off x="7263569" y="2289230"/>
                <a:ext cx="12682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Actuator Model</a:t>
                </a:r>
              </a:p>
            </p:txBody>
          </p:sp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xmlns="" id="{BB4B3867-F27B-53A6-B968-00CBC2613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0912" y="3646855"/>
                <a:ext cx="1581570" cy="1343782"/>
              </a:xfrm>
              <a:prstGeom prst="rect">
                <a:avLst/>
              </a:prstGeom>
            </p:spPr>
          </p:pic>
        </p:grpSp>
      </p:grpSp>
      <p:grpSp>
        <p:nvGrpSpPr>
          <p:cNvPr id="12" name="Group green">
            <a:extLst>
              <a:ext uri="{FF2B5EF4-FFF2-40B4-BE49-F238E27FC236}">
                <a16:creationId xmlns:a16="http://schemas.microsoft.com/office/drawing/2014/main" xmlns="" id="{818E4A43-C4CC-772B-BCB1-BEA7EDE1AEC3}"/>
              </a:ext>
            </a:extLst>
          </p:cNvPr>
          <p:cNvGrpSpPr/>
          <p:nvPr/>
        </p:nvGrpSpPr>
        <p:grpSpPr>
          <a:xfrm>
            <a:off x="3470040" y="1521062"/>
            <a:ext cx="2886579" cy="4389120"/>
            <a:chOff x="3414200" y="1764902"/>
            <a:chExt cx="2886579" cy="4389120"/>
          </a:xfrm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91CD121C-6121-AFC3-36EE-CF8A253F56D6}"/>
                </a:ext>
              </a:extLst>
            </p:cNvPr>
            <p:cNvSpPr/>
            <p:nvPr/>
          </p:nvSpPr>
          <p:spPr>
            <a:xfrm>
              <a:off x="3414200" y="1788793"/>
              <a:ext cx="2886579" cy="4365229"/>
            </a:xfrm>
            <a:prstGeom prst="roundRect">
              <a:avLst>
                <a:gd name="adj" fmla="val 15711"/>
              </a:avLst>
            </a:prstGeom>
            <a:solidFill>
              <a:srgbClr val="3F784C"/>
            </a:solidFill>
            <a:ln>
              <a:solidFill>
                <a:srgbClr val="3F78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xmlns="" id="{AEA0BCAF-00CE-CD80-25E8-5F6D595A62F3}"/>
                </a:ext>
              </a:extLst>
            </p:cNvPr>
            <p:cNvGrpSpPr/>
            <p:nvPr/>
          </p:nvGrpSpPr>
          <p:grpSpPr>
            <a:xfrm>
              <a:off x="3468147" y="1764902"/>
              <a:ext cx="1761691" cy="4165179"/>
              <a:chOff x="3786608" y="1746542"/>
              <a:chExt cx="1932714" cy="4608392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DDD5B6A0-736E-2770-822A-0FF7DE3868EA}"/>
                  </a:ext>
                </a:extLst>
              </p:cNvPr>
              <p:cNvSpPr/>
              <p:nvPr/>
            </p:nvSpPr>
            <p:spPr>
              <a:xfrm>
                <a:off x="3876877" y="2335845"/>
                <a:ext cx="1019140" cy="132864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EBA5762A-3373-F9EA-E6FD-2E4BFD625ED2}"/>
                  </a:ext>
                </a:extLst>
              </p:cNvPr>
              <p:cNvSpPr/>
              <p:nvPr/>
            </p:nvSpPr>
            <p:spPr>
              <a:xfrm>
                <a:off x="4663354" y="3510179"/>
                <a:ext cx="975817" cy="134188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BFF6FBBC-52B4-B12C-DB8B-D6722513D976}"/>
                  </a:ext>
                </a:extLst>
              </p:cNvPr>
              <p:cNvSpPr/>
              <p:nvPr/>
            </p:nvSpPr>
            <p:spPr>
              <a:xfrm>
                <a:off x="3878443" y="4832031"/>
                <a:ext cx="1149467" cy="142787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xmlns="" id="{84508D73-FD34-5D79-D663-60FD92E083A9}"/>
                  </a:ext>
                </a:extLst>
              </p:cNvPr>
              <p:cNvSpPr/>
              <p:nvPr/>
            </p:nvSpPr>
            <p:spPr>
              <a:xfrm>
                <a:off x="3786608" y="2276827"/>
                <a:ext cx="1932714" cy="4078107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D83B2BA6-01AE-205D-8B72-18F447A83063}"/>
                  </a:ext>
                </a:extLst>
              </p:cNvPr>
              <p:cNvGrpSpPr/>
              <p:nvPr/>
            </p:nvGrpSpPr>
            <p:grpSpPr>
              <a:xfrm>
                <a:off x="3918849" y="2461959"/>
                <a:ext cx="681489" cy="686519"/>
                <a:chOff x="5279526" y="1948892"/>
                <a:chExt cx="932822" cy="939707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xmlns="" id="{617A69B1-F303-5701-D178-68A63B5ADAF6}"/>
                    </a:ext>
                  </a:extLst>
                </p:cNvPr>
                <p:cNvGrpSpPr/>
                <p:nvPr/>
              </p:nvGrpSpPr>
              <p:grpSpPr>
                <a:xfrm>
                  <a:off x="5344518" y="1948892"/>
                  <a:ext cx="867830" cy="939707"/>
                  <a:chOff x="2025410" y="5360167"/>
                  <a:chExt cx="627945" cy="679955"/>
                </a:xfrm>
              </p:grpSpPr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xmlns="" id="{4B040F0F-3922-8160-1F4D-DF27696A32C5}"/>
                      </a:ext>
                    </a:extLst>
                  </p:cNvPr>
                  <p:cNvSpPr/>
                  <p:nvPr/>
                </p:nvSpPr>
                <p:spPr>
                  <a:xfrm>
                    <a:off x="2442380" y="5360167"/>
                    <a:ext cx="210975" cy="210975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xmlns="" id="{692DD6DC-B6D4-7338-CE06-BB727A3905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59132" y="5486574"/>
                    <a:ext cx="5348" cy="553548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xmlns="" id="{2428D7F4-2748-A8A5-FD09-3CE1E84AB843}"/>
                      </a:ext>
                    </a:extLst>
                  </p:cNvPr>
                  <p:cNvSpPr/>
                  <p:nvPr/>
                </p:nvSpPr>
                <p:spPr>
                  <a:xfrm>
                    <a:off x="2456416" y="5845134"/>
                    <a:ext cx="196939" cy="19498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xmlns="" id="{EE069615-33F0-44EC-871E-42FAC05A415F}"/>
                      </a:ext>
                    </a:extLst>
                  </p:cNvPr>
                  <p:cNvCxnSpPr>
                    <a:endCxn id="63" idx="2"/>
                  </p:cNvCxnSpPr>
                  <p:nvPr/>
                </p:nvCxnSpPr>
                <p:spPr>
                  <a:xfrm flipV="1">
                    <a:off x="2025410" y="5465655"/>
                    <a:ext cx="416970" cy="258531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xmlns="" id="{3038EDAC-5D11-D3CC-454F-008738C2CDD8}"/>
                      </a:ext>
                    </a:extLst>
                  </p:cNvPr>
                  <p:cNvCxnSpPr>
                    <a:stCxn id="65" idx="1"/>
                  </p:cNvCxnSpPr>
                  <p:nvPr/>
                </p:nvCxnSpPr>
                <p:spPr>
                  <a:xfrm flipH="1" flipV="1">
                    <a:off x="2025410" y="5724187"/>
                    <a:ext cx="431006" cy="218442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xmlns="" id="{CB1102E3-DE37-138D-B7DE-AC9012A3CF67}"/>
                    </a:ext>
                  </a:extLst>
                </p:cNvPr>
                <p:cNvSpPr/>
                <p:nvPr/>
              </p:nvSpPr>
              <p:spPr>
                <a:xfrm>
                  <a:off x="5279526" y="2379076"/>
                  <a:ext cx="145786" cy="14578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xmlns="" id="{14C84343-FE7A-C57D-F49A-25FB2368D63E}"/>
                  </a:ext>
                </a:extLst>
              </p:cNvPr>
              <p:cNvGrpSpPr/>
              <p:nvPr/>
            </p:nvGrpSpPr>
            <p:grpSpPr>
              <a:xfrm>
                <a:off x="4691403" y="3684914"/>
                <a:ext cx="841073" cy="1137475"/>
                <a:chOff x="6457007" y="3453457"/>
                <a:chExt cx="1151260" cy="1469289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xmlns="" id="{1AEFF0BB-1A3F-F937-FFF2-631530092AA5}"/>
                    </a:ext>
                  </a:extLst>
                </p:cNvPr>
                <p:cNvGrpSpPr/>
                <p:nvPr/>
              </p:nvGrpSpPr>
              <p:grpSpPr>
                <a:xfrm>
                  <a:off x="6478407" y="3453457"/>
                  <a:ext cx="1129860" cy="1469289"/>
                  <a:chOff x="2501665" y="4416667"/>
                  <a:chExt cx="571645" cy="743377"/>
                </a:xfrm>
              </p:grpSpPr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xmlns="" id="{0882924A-1936-EB9D-CCF7-3BC654B37CA2}"/>
                      </a:ext>
                    </a:extLst>
                  </p:cNvPr>
                  <p:cNvSpPr/>
                  <p:nvPr/>
                </p:nvSpPr>
                <p:spPr>
                  <a:xfrm>
                    <a:off x="2862335" y="4416667"/>
                    <a:ext cx="210975" cy="210975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xmlns="" id="{6647B6D6-542C-7DE1-DC09-213F89CEC211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2501665" y="4465428"/>
                    <a:ext cx="360671" cy="86812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xmlns="" id="{EC1F57FE-48A1-C1CD-878F-F00C1D4921B3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2501665" y="4465428"/>
                    <a:ext cx="501067" cy="694616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xmlns="" id="{BD98FED9-6492-3D83-C777-D1B7CA5B94F9}"/>
                    </a:ext>
                  </a:extLst>
                </p:cNvPr>
                <p:cNvSpPr/>
                <p:nvPr/>
              </p:nvSpPr>
              <p:spPr>
                <a:xfrm>
                  <a:off x="6457007" y="3506431"/>
                  <a:ext cx="145786" cy="14578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xmlns="" id="{DA7D8397-AB78-03FD-8CE6-0BE9574D1834}"/>
                  </a:ext>
                </a:extLst>
              </p:cNvPr>
              <p:cNvGrpSpPr/>
              <p:nvPr/>
            </p:nvGrpSpPr>
            <p:grpSpPr>
              <a:xfrm>
                <a:off x="3906688" y="4832031"/>
                <a:ext cx="1070825" cy="1427872"/>
                <a:chOff x="5234591" y="4506507"/>
                <a:chExt cx="1465745" cy="1954471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xmlns="" id="{F44AE096-2934-4E19-FF8D-B01184784F67}"/>
                    </a:ext>
                  </a:extLst>
                </p:cNvPr>
                <p:cNvGrpSpPr/>
                <p:nvPr/>
              </p:nvGrpSpPr>
              <p:grpSpPr>
                <a:xfrm>
                  <a:off x="5279526" y="4551495"/>
                  <a:ext cx="1380465" cy="1864655"/>
                  <a:chOff x="1471150" y="4199892"/>
                  <a:chExt cx="653737" cy="883030"/>
                </a:xfrm>
              </p:grpSpPr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xmlns="" id="{A57B1F7E-2754-5876-F5B2-D1295F864973}"/>
                      </a:ext>
                    </a:extLst>
                  </p:cNvPr>
                  <p:cNvSpPr/>
                  <p:nvPr/>
                </p:nvSpPr>
                <p:spPr>
                  <a:xfrm>
                    <a:off x="1701925" y="4339544"/>
                    <a:ext cx="210975" cy="210975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xmlns="" id="{E56AFD54-9554-8DF2-AA62-AE0DDA41151F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471150" y="4416667"/>
                    <a:ext cx="223494" cy="30087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xmlns="" id="{02DE6B7C-8FE1-ACD4-0135-FACF00448201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471150" y="4416667"/>
                    <a:ext cx="371174" cy="666255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xmlns="" id="{829106F0-3254-FEBB-3C68-B1B080B65F64}"/>
                      </a:ext>
                    </a:extLst>
                  </p:cNvPr>
                  <p:cNvCxnSpPr/>
                  <p:nvPr/>
                </p:nvCxnSpPr>
                <p:spPr>
                  <a:xfrm>
                    <a:off x="1775015" y="4199892"/>
                    <a:ext cx="61526" cy="195866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xmlns="" id="{F8E411DB-1961-6C0E-DE40-97514013ACA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908233" y="4402225"/>
                    <a:ext cx="216654" cy="58972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xmlns="" id="{AAE1CF32-BF7C-61C1-429A-4E986F9D0717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767837" y="4199892"/>
                    <a:ext cx="74485" cy="88303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xmlns="" id="{AE2D1874-6D2E-740D-2F56-B818D0FEA98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56885" y="4402225"/>
                    <a:ext cx="263354" cy="680696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xmlns="" id="{5D620F03-CD6E-AFFF-04D2-08654CCBD582}"/>
                    </a:ext>
                  </a:extLst>
                </p:cNvPr>
                <p:cNvSpPr/>
                <p:nvPr/>
              </p:nvSpPr>
              <p:spPr>
                <a:xfrm>
                  <a:off x="5860009" y="4506507"/>
                  <a:ext cx="145786" cy="14578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xmlns="" id="{2C3F408B-11D1-DA6E-C3F5-9E1859884860}"/>
                    </a:ext>
                  </a:extLst>
                </p:cNvPr>
                <p:cNvSpPr/>
                <p:nvPr/>
              </p:nvSpPr>
              <p:spPr>
                <a:xfrm>
                  <a:off x="5234591" y="4970390"/>
                  <a:ext cx="145786" cy="14578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xmlns="" id="{0668BC4F-CF0E-C25F-C7E6-3EDC1CACC213}"/>
                    </a:ext>
                  </a:extLst>
                </p:cNvPr>
                <p:cNvSpPr/>
                <p:nvPr/>
              </p:nvSpPr>
              <p:spPr>
                <a:xfrm>
                  <a:off x="6554550" y="4922746"/>
                  <a:ext cx="145786" cy="14578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xmlns="" id="{F7293FAF-62CC-2A16-1213-EFEC49807CAE}"/>
                    </a:ext>
                  </a:extLst>
                </p:cNvPr>
                <p:cNvSpPr/>
                <p:nvPr/>
              </p:nvSpPr>
              <p:spPr>
                <a:xfrm>
                  <a:off x="5980461" y="6315192"/>
                  <a:ext cx="145786" cy="14578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129C6F13-194F-16CB-5092-819941554E0E}"/>
                  </a:ext>
                </a:extLst>
              </p:cNvPr>
              <p:cNvSpPr txBox="1"/>
              <p:nvPr/>
            </p:nvSpPr>
            <p:spPr>
              <a:xfrm>
                <a:off x="3936671" y="2374064"/>
                <a:ext cx="3305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L</a:t>
                </a:r>
                <a:r>
                  <a:rPr lang="en-US" sz="1200" baseline="-25000"/>
                  <a:t>1</a:t>
                </a:r>
                <a:endParaRPr lang="en-US" sz="120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DF52FB88-C26B-737E-9327-499028EA45B3}"/>
                  </a:ext>
                </a:extLst>
              </p:cNvPr>
              <p:cNvSpPr txBox="1"/>
              <p:nvPr/>
            </p:nvSpPr>
            <p:spPr>
              <a:xfrm>
                <a:off x="3908374" y="2861853"/>
                <a:ext cx="3305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L</a:t>
                </a:r>
                <a:r>
                  <a:rPr lang="en-US" sz="1200" baseline="-25000"/>
                  <a:t>2</a:t>
                </a:r>
                <a:endParaRPr lang="en-US" sz="120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4DAD7A16-294F-5C39-DB76-31653D7BF172}"/>
                  </a:ext>
                </a:extLst>
              </p:cNvPr>
              <p:cNvSpPr txBox="1"/>
              <p:nvPr/>
            </p:nvSpPr>
            <p:spPr>
              <a:xfrm>
                <a:off x="4745941" y="4201449"/>
                <a:ext cx="3305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L</a:t>
                </a:r>
                <a:r>
                  <a:rPr lang="en-US" sz="1200" baseline="-25000"/>
                  <a:t>2</a:t>
                </a:r>
                <a:endParaRPr lang="en-US" sz="120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xmlns="" id="{5EB650BD-66D9-3D29-3187-A864B7241B75}"/>
                  </a:ext>
                </a:extLst>
              </p:cNvPr>
              <p:cNvSpPr txBox="1"/>
              <p:nvPr/>
            </p:nvSpPr>
            <p:spPr>
              <a:xfrm>
                <a:off x="4934978" y="3568965"/>
                <a:ext cx="3305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L</a:t>
                </a:r>
                <a:r>
                  <a:rPr lang="en-US" sz="1200" baseline="-25000"/>
                  <a:t>1</a:t>
                </a:r>
                <a:endParaRPr lang="en-US" sz="120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5636C5D9-4896-96E2-10E1-7BEEDBD1F71D}"/>
                  </a:ext>
                </a:extLst>
              </p:cNvPr>
              <p:cNvSpPr txBox="1"/>
              <p:nvPr/>
            </p:nvSpPr>
            <p:spPr>
              <a:xfrm>
                <a:off x="4036324" y="5196750"/>
                <a:ext cx="3305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L</a:t>
                </a:r>
                <a:r>
                  <a:rPr lang="en-US" sz="1200" baseline="-25000"/>
                  <a:t>1</a:t>
                </a:r>
                <a:endParaRPr lang="en-US" sz="1200"/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B7479A4D-21C6-9B96-9EC6-33EBED4F97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1876" y="3137628"/>
                <a:ext cx="249513" cy="38898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4B98B47F-CAB5-4E72-303E-913E6A5331B5}"/>
                  </a:ext>
                </a:extLst>
              </p:cNvPr>
              <p:cNvCxnSpPr>
                <a:stCxn id="65" idx="2"/>
                <a:endCxn id="65" idx="2"/>
              </p:cNvCxnSpPr>
              <p:nvPr/>
            </p:nvCxnSpPr>
            <p:spPr>
              <a:xfrm>
                <a:off x="4500918" y="3148478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Arc 93">
                <a:extLst>
                  <a:ext uri="{FF2B5EF4-FFF2-40B4-BE49-F238E27FC236}">
                    <a16:creationId xmlns:a16="http://schemas.microsoft.com/office/drawing/2014/main" xmlns="" id="{66417706-7B72-3967-6610-7A096290DBFA}"/>
                  </a:ext>
                </a:extLst>
              </p:cNvPr>
              <p:cNvSpPr/>
              <p:nvPr/>
            </p:nvSpPr>
            <p:spPr>
              <a:xfrm>
                <a:off x="4284302" y="2926132"/>
                <a:ext cx="434828" cy="434828"/>
              </a:xfrm>
              <a:prstGeom prst="arc">
                <a:avLst>
                  <a:gd name="adj1" fmla="val 4313951"/>
                  <a:gd name="adj2" fmla="val 1053085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xmlns="" id="{C7663D36-6AD5-34A5-CE73-34697D0F9AF5}"/>
                      </a:ext>
                    </a:extLst>
                  </p:cNvPr>
                  <p:cNvSpPr txBox="1"/>
                  <p:nvPr/>
                </p:nvSpPr>
                <p:spPr>
                  <a:xfrm>
                    <a:off x="4213340" y="3239931"/>
                    <a:ext cx="180947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en-US" sz="1600"/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C7663D36-6AD5-34A5-CE73-34697D0F9A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13340" y="3239931"/>
                    <a:ext cx="180947" cy="2462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2222" r="-14815"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xmlns="" id="{1285B3D1-6A09-6319-ABDD-D63924F54F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9724" y="3165469"/>
                <a:ext cx="45161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id="{69C049BB-91CB-2196-2719-B664CF3CD66E}"/>
                  </a:ext>
                </a:extLst>
              </p:cNvPr>
              <p:cNvSpPr txBox="1"/>
              <p:nvPr/>
            </p:nvSpPr>
            <p:spPr>
              <a:xfrm>
                <a:off x="3964573" y="5655708"/>
                <a:ext cx="3305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L</a:t>
                </a:r>
                <a:r>
                  <a:rPr lang="en-US" sz="1200" baseline="-25000"/>
                  <a:t>2</a:t>
                </a:r>
                <a:endParaRPr lang="en-US" sz="120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xmlns="" id="{D8B68138-0491-7C48-AC41-2F4B4358AD2E}"/>
                  </a:ext>
                </a:extLst>
              </p:cNvPr>
              <p:cNvSpPr txBox="1"/>
              <p:nvPr/>
            </p:nvSpPr>
            <p:spPr>
              <a:xfrm>
                <a:off x="4632455" y="4907173"/>
                <a:ext cx="3305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L</a:t>
                </a:r>
                <a:r>
                  <a:rPr lang="en-US" sz="1200" baseline="-25000"/>
                  <a:t>3</a:t>
                </a:r>
                <a:endParaRPr lang="en-US" sz="1200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61F2383E-8782-A939-1C80-0F81DCB52C13}"/>
                  </a:ext>
                </a:extLst>
              </p:cNvPr>
              <p:cNvSpPr txBox="1"/>
              <p:nvPr/>
            </p:nvSpPr>
            <p:spPr>
              <a:xfrm>
                <a:off x="4731388" y="5655708"/>
                <a:ext cx="3305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L</a:t>
                </a:r>
                <a:r>
                  <a:rPr lang="en-US" sz="1200" baseline="-25000"/>
                  <a:t>4</a:t>
                </a:r>
                <a:endParaRPr lang="en-US" sz="1200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xmlns="" id="{7BFE09E0-F890-69A2-9EE4-D8BC7164B8AF}"/>
                  </a:ext>
                </a:extLst>
              </p:cNvPr>
              <p:cNvSpPr txBox="1"/>
              <p:nvPr/>
            </p:nvSpPr>
            <p:spPr>
              <a:xfrm>
                <a:off x="4075313" y="4821776"/>
                <a:ext cx="3305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L</a:t>
                </a:r>
                <a:r>
                  <a:rPr lang="en-US" sz="1200" baseline="-25000"/>
                  <a:t>5</a:t>
                </a:r>
                <a:endParaRPr lang="en-US" sz="120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xmlns="" id="{46B1F681-B8C7-2A10-5E25-32C8C79184ED}"/>
                  </a:ext>
                </a:extLst>
              </p:cNvPr>
              <p:cNvSpPr txBox="1"/>
              <p:nvPr/>
            </p:nvSpPr>
            <p:spPr>
              <a:xfrm>
                <a:off x="4441306" y="5438090"/>
                <a:ext cx="3305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L</a:t>
                </a:r>
                <a:r>
                  <a:rPr lang="en-US" sz="1200" baseline="-25000"/>
                  <a:t>6</a:t>
                </a:r>
                <a:endParaRPr lang="en-US" sz="120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11C63604-A6FB-4316-44ED-0B8E38DEBB2A}"/>
                  </a:ext>
                </a:extLst>
              </p:cNvPr>
              <p:cNvSpPr txBox="1"/>
              <p:nvPr/>
            </p:nvSpPr>
            <p:spPr>
              <a:xfrm>
                <a:off x="3863994" y="1746542"/>
                <a:ext cx="17431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Designer Selected Leg </a:t>
                </a:r>
                <a:r>
                  <a:rPr lang="en-US" sz="1400" err="1">
                    <a:solidFill>
                      <a:schemeClr val="bg1"/>
                    </a:solidFill>
                  </a:rPr>
                  <a:t>Mophologies</a:t>
                </a:r>
                <a:endParaRPr lang="en-US" sz="14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1673641-253C-89A0-8A69-F8A3FF88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" y="-196127"/>
            <a:ext cx="10515600" cy="1325563"/>
          </a:xfrm>
        </p:spPr>
        <p:txBody>
          <a:bodyPr/>
          <a:lstStyle/>
          <a:p>
            <a:r>
              <a:rPr lang="en-US"/>
              <a:t>Dyna-Kinematic Leg Design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84C029F-25EE-8941-EBE3-2BA09E25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D2B34-D347-45C3-B325-51785CF1EA59}" type="slidenum">
              <a:rPr lang="en-US" smtClean="0"/>
              <a:t>11</a:t>
            </a:fld>
            <a:endParaRPr lang="en-US"/>
          </a:p>
        </p:txBody>
      </p:sp>
      <p:grpSp>
        <p:nvGrpSpPr>
          <p:cNvPr id="13" name="Group red">
            <a:extLst>
              <a:ext uri="{FF2B5EF4-FFF2-40B4-BE49-F238E27FC236}">
                <a16:creationId xmlns:a16="http://schemas.microsoft.com/office/drawing/2014/main" xmlns="" id="{686ABD18-5AF7-4B24-49DD-175A23641026}"/>
              </a:ext>
            </a:extLst>
          </p:cNvPr>
          <p:cNvGrpSpPr/>
          <p:nvPr/>
        </p:nvGrpSpPr>
        <p:grpSpPr>
          <a:xfrm>
            <a:off x="19793" y="1483610"/>
            <a:ext cx="3434651" cy="4426572"/>
            <a:chOff x="-29067" y="1727450"/>
            <a:chExt cx="3434651" cy="4426572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00F11AEE-2C55-BADD-EBCD-5FAC7986FF46}"/>
                </a:ext>
              </a:extLst>
            </p:cNvPr>
            <p:cNvSpPr/>
            <p:nvPr/>
          </p:nvSpPr>
          <p:spPr>
            <a:xfrm>
              <a:off x="-29067" y="1764902"/>
              <a:ext cx="3434651" cy="4389120"/>
            </a:xfrm>
            <a:prstGeom prst="roundRect">
              <a:avLst>
                <a:gd name="adj" fmla="val 13052"/>
              </a:avLst>
            </a:prstGeom>
            <a:solidFill>
              <a:srgbClr val="985277"/>
            </a:solidFill>
            <a:ln>
              <a:solidFill>
                <a:srgbClr val="9852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xmlns="" id="{908860E8-DC4D-C222-C72C-C993A5DC5204}"/>
                </a:ext>
              </a:extLst>
            </p:cNvPr>
            <p:cNvGrpSpPr/>
            <p:nvPr/>
          </p:nvGrpSpPr>
          <p:grpSpPr>
            <a:xfrm>
              <a:off x="115925" y="1727450"/>
              <a:ext cx="1874059" cy="4182791"/>
              <a:chOff x="129134" y="1723693"/>
              <a:chExt cx="2044799" cy="4602688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xmlns="" id="{C239D47B-44BA-1D3D-E978-B250C92923A3}"/>
                  </a:ext>
                </a:extLst>
              </p:cNvPr>
              <p:cNvSpPr/>
              <p:nvPr/>
            </p:nvSpPr>
            <p:spPr>
              <a:xfrm>
                <a:off x="129134" y="2248274"/>
                <a:ext cx="1932714" cy="4078107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xmlns="" id="{CFA28690-548C-F485-B401-54B013DCF3C2}"/>
                  </a:ext>
                </a:extLst>
              </p:cNvPr>
              <p:cNvSpPr/>
              <p:nvPr/>
            </p:nvSpPr>
            <p:spPr>
              <a:xfrm>
                <a:off x="229961" y="4475316"/>
                <a:ext cx="1755358" cy="176133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xmlns="" id="{0115CD51-EA93-2C24-1EB2-A8DDEE539C6F}"/>
                  </a:ext>
                </a:extLst>
              </p:cNvPr>
              <p:cNvSpPr/>
              <p:nvPr/>
            </p:nvSpPr>
            <p:spPr>
              <a:xfrm>
                <a:off x="208331" y="2292303"/>
                <a:ext cx="1755358" cy="212558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274B1113-B576-5ADE-5989-CFF00BEB9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92030">
                <a:off x="702495" y="2296780"/>
                <a:ext cx="715901" cy="1855293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xmlns="" id="{46E1E1EC-2753-D39E-6029-34A5204A6F02}"/>
                  </a:ext>
                </a:extLst>
              </p:cNvPr>
              <p:cNvGrpSpPr/>
              <p:nvPr/>
            </p:nvGrpSpPr>
            <p:grpSpPr>
              <a:xfrm>
                <a:off x="626676" y="4709021"/>
                <a:ext cx="1107277" cy="1342155"/>
                <a:chOff x="1006351" y="4465335"/>
                <a:chExt cx="1515641" cy="1837141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0509B7DB-C698-AA4E-1BC8-8936CC6E01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351" y="4465335"/>
                  <a:ext cx="1515641" cy="1837141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F0AABBA7-2DC0-14D6-6D9E-7BB7BE8FAB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7000" y="5109562"/>
                  <a:ext cx="274344" cy="274344"/>
                </a:xfrm>
                <a:prstGeom prst="rect">
                  <a:avLst/>
                </a:prstGeom>
              </p:spPr>
            </p:pic>
          </p:grp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B5A38165-D840-029D-3824-231B71528CF9}"/>
                  </a:ext>
                </a:extLst>
              </p:cNvPr>
              <p:cNvSpPr/>
              <p:nvPr/>
            </p:nvSpPr>
            <p:spPr>
              <a:xfrm>
                <a:off x="292896" y="3623741"/>
                <a:ext cx="1611237" cy="496509"/>
              </a:xfrm>
              <a:custGeom>
                <a:avLst/>
                <a:gdLst>
                  <a:gd name="connsiteX0" fmla="*/ 1990035 w 2205461"/>
                  <a:gd name="connsiteY0" fmla="*/ 429268 h 679621"/>
                  <a:gd name="connsiteX1" fmla="*/ 1654133 w 2205461"/>
                  <a:gd name="connsiteY1" fmla="*/ 597219 h 679621"/>
                  <a:gd name="connsiteX2" fmla="*/ 1056974 w 2205461"/>
                  <a:gd name="connsiteY2" fmla="*/ 671864 h 679621"/>
                  <a:gd name="connsiteX3" fmla="*/ 515798 w 2205461"/>
                  <a:gd name="connsiteY3" fmla="*/ 662533 h 679621"/>
                  <a:gd name="connsiteX4" fmla="*/ 67929 w 2205461"/>
                  <a:gd name="connsiteY4" fmla="*/ 541235 h 679621"/>
                  <a:gd name="connsiteX5" fmla="*/ 11945 w 2205461"/>
                  <a:gd name="connsiteY5" fmla="*/ 205333 h 679621"/>
                  <a:gd name="connsiteX6" fmla="*/ 170566 w 2205461"/>
                  <a:gd name="connsiteY6" fmla="*/ 60 h 679621"/>
                  <a:gd name="connsiteX7" fmla="*/ 665088 w 2205461"/>
                  <a:gd name="connsiteY7" fmla="*/ 223994 h 679621"/>
                  <a:gd name="connsiteX8" fmla="*/ 1084966 w 2205461"/>
                  <a:gd name="connsiteY8" fmla="*/ 223994 h 679621"/>
                  <a:gd name="connsiteX9" fmla="*/ 1355553 w 2205461"/>
                  <a:gd name="connsiteY9" fmla="*/ 168011 h 679621"/>
                  <a:gd name="connsiteX10" fmla="*/ 1738109 w 2205461"/>
                  <a:gd name="connsiteY10" fmla="*/ 149349 h 679621"/>
                  <a:gd name="connsiteX11" fmla="*/ 2064680 w 2205461"/>
                  <a:gd name="connsiteY11" fmla="*/ 18721 h 679621"/>
                  <a:gd name="connsiteX12" fmla="*/ 2204639 w 2205461"/>
                  <a:gd name="connsiteY12" fmla="*/ 74704 h 679621"/>
                  <a:gd name="connsiteX13" fmla="*/ 1990035 w 2205461"/>
                  <a:gd name="connsiteY13" fmla="*/ 429268 h 679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05461" h="679621">
                    <a:moveTo>
                      <a:pt x="1990035" y="429268"/>
                    </a:moveTo>
                    <a:cubicBezTo>
                      <a:pt x="1898284" y="516354"/>
                      <a:pt x="1809643" y="556786"/>
                      <a:pt x="1654133" y="597219"/>
                    </a:cubicBezTo>
                    <a:cubicBezTo>
                      <a:pt x="1498623" y="637652"/>
                      <a:pt x="1246696" y="660978"/>
                      <a:pt x="1056974" y="671864"/>
                    </a:cubicBezTo>
                    <a:cubicBezTo>
                      <a:pt x="867252" y="682750"/>
                      <a:pt x="680639" y="684305"/>
                      <a:pt x="515798" y="662533"/>
                    </a:cubicBezTo>
                    <a:cubicBezTo>
                      <a:pt x="350957" y="640762"/>
                      <a:pt x="151904" y="617435"/>
                      <a:pt x="67929" y="541235"/>
                    </a:cubicBezTo>
                    <a:cubicBezTo>
                      <a:pt x="-16046" y="465035"/>
                      <a:pt x="-5161" y="295529"/>
                      <a:pt x="11945" y="205333"/>
                    </a:cubicBezTo>
                    <a:cubicBezTo>
                      <a:pt x="29051" y="115137"/>
                      <a:pt x="61709" y="-3050"/>
                      <a:pt x="170566" y="60"/>
                    </a:cubicBezTo>
                    <a:cubicBezTo>
                      <a:pt x="279423" y="3170"/>
                      <a:pt x="512688" y="186672"/>
                      <a:pt x="665088" y="223994"/>
                    </a:cubicBezTo>
                    <a:cubicBezTo>
                      <a:pt x="817488" y="261316"/>
                      <a:pt x="969889" y="233324"/>
                      <a:pt x="1084966" y="223994"/>
                    </a:cubicBezTo>
                    <a:cubicBezTo>
                      <a:pt x="1200043" y="214664"/>
                      <a:pt x="1246696" y="180452"/>
                      <a:pt x="1355553" y="168011"/>
                    </a:cubicBezTo>
                    <a:cubicBezTo>
                      <a:pt x="1464410" y="155570"/>
                      <a:pt x="1619921" y="174231"/>
                      <a:pt x="1738109" y="149349"/>
                    </a:cubicBezTo>
                    <a:cubicBezTo>
                      <a:pt x="1856297" y="124467"/>
                      <a:pt x="1986925" y="31162"/>
                      <a:pt x="2064680" y="18721"/>
                    </a:cubicBezTo>
                    <a:cubicBezTo>
                      <a:pt x="2142435" y="6280"/>
                      <a:pt x="2213970" y="4725"/>
                      <a:pt x="2204639" y="74704"/>
                    </a:cubicBezTo>
                    <a:cubicBezTo>
                      <a:pt x="2195308" y="144683"/>
                      <a:pt x="2081786" y="342182"/>
                      <a:pt x="1990035" y="429268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38381B19-1817-BA3F-7B8F-55AE686C3045}"/>
                  </a:ext>
                </a:extLst>
              </p:cNvPr>
              <p:cNvSpPr/>
              <p:nvPr/>
            </p:nvSpPr>
            <p:spPr>
              <a:xfrm rot="20475006">
                <a:off x="541860" y="4602867"/>
                <a:ext cx="623058" cy="592606"/>
              </a:xfrm>
              <a:custGeom>
                <a:avLst/>
                <a:gdLst>
                  <a:gd name="connsiteX0" fmla="*/ 746820 w 852842"/>
                  <a:gd name="connsiteY0" fmla="*/ 411585 h 811159"/>
                  <a:gd name="connsiteX1" fmla="*/ 429579 w 852842"/>
                  <a:gd name="connsiteY1" fmla="*/ 719495 h 811159"/>
                  <a:gd name="connsiteX2" fmla="*/ 19032 w 852842"/>
                  <a:gd name="connsiteY2" fmla="*/ 803471 h 811159"/>
                  <a:gd name="connsiteX3" fmla="*/ 103007 w 852842"/>
                  <a:gd name="connsiteY3" fmla="*/ 560875 h 811159"/>
                  <a:gd name="connsiteX4" fmla="*/ 410918 w 852842"/>
                  <a:gd name="connsiteY4" fmla="*/ 308948 h 811159"/>
                  <a:gd name="connsiteX5" fmla="*/ 606861 w 852842"/>
                  <a:gd name="connsiteY5" fmla="*/ 1038 h 811159"/>
                  <a:gd name="connsiteX6" fmla="*/ 849456 w 852842"/>
                  <a:gd name="connsiteY6" fmla="*/ 215642 h 811159"/>
                  <a:gd name="connsiteX7" fmla="*/ 746820 w 852842"/>
                  <a:gd name="connsiteY7" fmla="*/ 411585 h 811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2842" h="811159">
                    <a:moveTo>
                      <a:pt x="746820" y="411585"/>
                    </a:moveTo>
                    <a:cubicBezTo>
                      <a:pt x="676840" y="495561"/>
                      <a:pt x="550877" y="654181"/>
                      <a:pt x="429579" y="719495"/>
                    </a:cubicBezTo>
                    <a:cubicBezTo>
                      <a:pt x="308281" y="784809"/>
                      <a:pt x="73461" y="829908"/>
                      <a:pt x="19032" y="803471"/>
                    </a:cubicBezTo>
                    <a:cubicBezTo>
                      <a:pt x="-35397" y="777034"/>
                      <a:pt x="37693" y="643295"/>
                      <a:pt x="103007" y="560875"/>
                    </a:cubicBezTo>
                    <a:cubicBezTo>
                      <a:pt x="168321" y="478455"/>
                      <a:pt x="326942" y="402254"/>
                      <a:pt x="410918" y="308948"/>
                    </a:cubicBezTo>
                    <a:cubicBezTo>
                      <a:pt x="494894" y="215642"/>
                      <a:pt x="533771" y="16589"/>
                      <a:pt x="606861" y="1038"/>
                    </a:cubicBezTo>
                    <a:cubicBezTo>
                      <a:pt x="679951" y="-14513"/>
                      <a:pt x="832350" y="148773"/>
                      <a:pt x="849456" y="215642"/>
                    </a:cubicBezTo>
                    <a:cubicBezTo>
                      <a:pt x="866562" y="282511"/>
                      <a:pt x="816800" y="327609"/>
                      <a:pt x="746820" y="411585"/>
                    </a:cubicBezTo>
                    <a:close/>
                  </a:path>
                </a:pathLst>
              </a:custGeom>
              <a:noFill/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9" name="Arrow: Right 38">
                <a:extLst>
                  <a:ext uri="{FF2B5EF4-FFF2-40B4-BE49-F238E27FC236}">
                    <a16:creationId xmlns:a16="http://schemas.microsoft.com/office/drawing/2014/main" xmlns="" id="{8AB53C58-8352-7551-1FEF-B46D45D40C95}"/>
                  </a:ext>
                </a:extLst>
              </p:cNvPr>
              <p:cNvSpPr/>
              <p:nvPr/>
            </p:nvSpPr>
            <p:spPr>
              <a:xfrm>
                <a:off x="1243629" y="4082724"/>
                <a:ext cx="229866" cy="122138"/>
              </a:xfrm>
              <a:prstGeom prst="rightArrow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xmlns="" id="{9C421643-B7D5-5F1D-8DF7-522586D9E706}"/>
                  </a:ext>
                </a:extLst>
              </p:cNvPr>
              <p:cNvSpPr/>
              <p:nvPr/>
            </p:nvSpPr>
            <p:spPr>
              <a:xfrm rot="5188035">
                <a:off x="1114996" y="4179639"/>
                <a:ext cx="257264" cy="150658"/>
              </a:xfrm>
              <a:prstGeom prst="rightArrow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AA293C5B-440E-4E8A-CC75-87392610D2F2}"/>
                  </a:ext>
                </a:extLst>
              </p:cNvPr>
              <p:cNvSpPr/>
              <p:nvPr/>
            </p:nvSpPr>
            <p:spPr>
              <a:xfrm>
                <a:off x="1170794" y="4071957"/>
                <a:ext cx="115883" cy="11588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2" name="Arrow: Right 41">
                <a:extLst>
                  <a:ext uri="{FF2B5EF4-FFF2-40B4-BE49-F238E27FC236}">
                    <a16:creationId xmlns:a16="http://schemas.microsoft.com/office/drawing/2014/main" xmlns="" id="{67334A76-27FA-55E6-0025-5D7155EF58B9}"/>
                  </a:ext>
                </a:extLst>
              </p:cNvPr>
              <p:cNvSpPr/>
              <p:nvPr/>
            </p:nvSpPr>
            <p:spPr>
              <a:xfrm>
                <a:off x="1061520" y="4756313"/>
                <a:ext cx="229866" cy="122138"/>
              </a:xfrm>
              <a:prstGeom prst="rightArrow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3" name="Arrow: Right 42">
                <a:extLst>
                  <a:ext uri="{FF2B5EF4-FFF2-40B4-BE49-F238E27FC236}">
                    <a16:creationId xmlns:a16="http://schemas.microsoft.com/office/drawing/2014/main" xmlns="" id="{E5379B0E-67DF-07E1-50FD-DA4535089E7B}"/>
                  </a:ext>
                </a:extLst>
              </p:cNvPr>
              <p:cNvSpPr/>
              <p:nvPr/>
            </p:nvSpPr>
            <p:spPr>
              <a:xfrm rot="5188035">
                <a:off x="957378" y="4850735"/>
                <a:ext cx="257264" cy="150658"/>
              </a:xfrm>
              <a:prstGeom prst="rightArrow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3599D8BD-AE34-C449-DD7B-CC823D472850}"/>
                  </a:ext>
                </a:extLst>
              </p:cNvPr>
              <p:cNvSpPr/>
              <p:nvPr/>
            </p:nvSpPr>
            <p:spPr>
              <a:xfrm>
                <a:off x="1023545" y="4769953"/>
                <a:ext cx="115883" cy="11588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9DF27118-E64F-0BCF-5418-740187EB5115}"/>
                  </a:ext>
                </a:extLst>
              </p:cNvPr>
              <p:cNvSpPr txBox="1"/>
              <p:nvPr/>
            </p:nvSpPr>
            <p:spPr>
              <a:xfrm>
                <a:off x="463953" y="1723693"/>
                <a:ext cx="17099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</a:rPr>
                  <a:t>Designer Selected Locomotion</a:t>
                </a:r>
              </a:p>
            </p:txBody>
          </p:sp>
        </p:grp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228CB6CF-C1F6-2B71-DB5A-1996D8EBB026}"/>
              </a:ext>
            </a:extLst>
          </p:cNvPr>
          <p:cNvSpPr/>
          <p:nvPr/>
        </p:nvSpPr>
        <p:spPr>
          <a:xfrm>
            <a:off x="5278698" y="3996395"/>
            <a:ext cx="1333716" cy="35405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xmlns="" id="{F8844B4F-6C3A-AB87-2FB4-C87B9D036643}"/>
              </a:ext>
            </a:extLst>
          </p:cNvPr>
          <p:cNvSpPr/>
          <p:nvPr/>
        </p:nvSpPr>
        <p:spPr>
          <a:xfrm>
            <a:off x="1958387" y="3830372"/>
            <a:ext cx="1498674" cy="35405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949A17E-B694-6478-0682-B697374F0DC9}"/>
              </a:ext>
            </a:extLst>
          </p:cNvPr>
          <p:cNvGrpSpPr/>
          <p:nvPr/>
        </p:nvGrpSpPr>
        <p:grpSpPr>
          <a:xfrm>
            <a:off x="2008599" y="3454094"/>
            <a:ext cx="1219256" cy="1352353"/>
            <a:chOff x="3827492" y="1789889"/>
            <a:chExt cx="1785367" cy="198026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47417E33-1D48-3D53-3BE2-6DF301D384CD}"/>
                </a:ext>
              </a:extLst>
            </p:cNvPr>
            <p:cNvSpPr/>
            <p:nvPr/>
          </p:nvSpPr>
          <p:spPr>
            <a:xfrm>
              <a:off x="3827492" y="1789889"/>
              <a:ext cx="1785367" cy="198026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1CF389BF-8740-35BB-2304-E7CAF9A4D378}"/>
                </a:ext>
              </a:extLst>
            </p:cNvPr>
            <p:cNvGrpSpPr/>
            <p:nvPr/>
          </p:nvGrpSpPr>
          <p:grpSpPr>
            <a:xfrm>
              <a:off x="3934969" y="2257200"/>
              <a:ext cx="1578432" cy="1303824"/>
              <a:chOff x="1524000" y="1880339"/>
              <a:chExt cx="1978201" cy="163404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xmlns="" id="{CAC623C0-72ED-06AE-FB86-62A02FEBC7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99" t="6746" r="8594" b="9124"/>
              <a:stretch/>
            </p:blipFill>
            <p:spPr>
              <a:xfrm>
                <a:off x="2271118" y="1880339"/>
                <a:ext cx="1231083" cy="980693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032917A4-DA34-3D3F-10BF-4F565CDA4A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99" t="6746" r="8594" b="9124"/>
              <a:stretch/>
            </p:blipFill>
            <p:spPr>
              <a:xfrm>
                <a:off x="2196904" y="1933075"/>
                <a:ext cx="1231083" cy="980693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B954EE14-608E-7340-6F85-FAB4C2CACF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99" t="6746" r="8594" b="9124"/>
              <a:stretch/>
            </p:blipFill>
            <p:spPr>
              <a:xfrm>
                <a:off x="2130601" y="1989458"/>
                <a:ext cx="1231083" cy="980693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xmlns="" id="{04145875-0442-1CB6-BD1B-50CE953D8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08" t="7182" r="7845" b="8688"/>
              <a:stretch/>
            </p:blipFill>
            <p:spPr>
              <a:xfrm rot="10800000">
                <a:off x="2068573" y="2061028"/>
                <a:ext cx="1261861" cy="988458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50BA7449-19D5-9FC0-1A51-3A85A1EA55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99" t="6746" r="8594" b="11307"/>
              <a:stretch/>
            </p:blipFill>
            <p:spPr>
              <a:xfrm rot="10800000">
                <a:off x="1524000" y="2559140"/>
                <a:ext cx="1231083" cy="95524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BD130703-62BF-FA07-B29D-F2089B2F4215}"/>
                    </a:ext>
                  </a:extLst>
                </p:cNvPr>
                <p:cNvSpPr txBox="1"/>
                <p:nvPr/>
              </p:nvSpPr>
              <p:spPr>
                <a:xfrm>
                  <a:off x="4603993" y="1871308"/>
                  <a:ext cx="718086" cy="31131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45720" tIns="18288" rIns="45720" bIns="18288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en-US" sz="1200" b="1" i="1" smtClean="0"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𝑿</m:t>
                            </m:r>
                          </m:e>
                        </m:acc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D130703-62BF-FA07-B29D-F2089B2F4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3993" y="1871308"/>
                  <a:ext cx="718086" cy="311313"/>
                </a:xfrm>
                <a:prstGeom prst="rect">
                  <a:avLst/>
                </a:prstGeom>
                <a:blipFill>
                  <a:blip r:embed="rId13"/>
                  <a:stretch>
                    <a:fillRect t="-2703" r="-4819" b="-270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xmlns="" id="{98D9FA54-99B8-1694-3C8D-8AAC634E944A}"/>
              </a:ext>
            </a:extLst>
          </p:cNvPr>
          <p:cNvCxnSpPr>
            <a:cxnSpLocks/>
            <a:stCxn id="38" idx="6"/>
          </p:cNvCxnSpPr>
          <p:nvPr/>
        </p:nvCxnSpPr>
        <p:spPr>
          <a:xfrm flipV="1">
            <a:off x="1056249" y="4049149"/>
            <a:ext cx="858292" cy="10978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xmlns="" id="{4BF7BD1C-EE5C-755B-B849-FD65D29099A3}"/>
              </a:ext>
            </a:extLst>
          </p:cNvPr>
          <p:cNvCxnSpPr>
            <a:cxnSpLocks/>
          </p:cNvCxnSpPr>
          <p:nvPr/>
        </p:nvCxnSpPr>
        <p:spPr>
          <a:xfrm>
            <a:off x="1516945" y="3785556"/>
            <a:ext cx="397596" cy="14563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9FE7E49-33D0-5BE0-69F4-8D44D0FA3BB7}"/>
              </a:ext>
            </a:extLst>
          </p:cNvPr>
          <p:cNvSpPr txBox="1"/>
          <p:nvPr/>
        </p:nvSpPr>
        <p:spPr>
          <a:xfrm>
            <a:off x="1989346" y="2792401"/>
            <a:ext cx="126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Target Dynamics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F5F046F4-88A0-2319-BCB8-2FCBA0DB27B8}"/>
              </a:ext>
            </a:extLst>
          </p:cNvPr>
          <p:cNvSpPr txBox="1"/>
          <p:nvPr/>
        </p:nvSpPr>
        <p:spPr>
          <a:xfrm>
            <a:off x="4999469" y="2453565"/>
            <a:ext cx="160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Kinematic Mapping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xmlns="" id="{379B78D8-947D-E10E-7C99-5F99CEBD9DCF}"/>
              </a:ext>
            </a:extLst>
          </p:cNvPr>
          <p:cNvGrpSpPr/>
          <p:nvPr/>
        </p:nvGrpSpPr>
        <p:grpSpPr>
          <a:xfrm>
            <a:off x="5292064" y="3441234"/>
            <a:ext cx="933656" cy="1385065"/>
            <a:chOff x="5799681" y="3882949"/>
            <a:chExt cx="933656" cy="138506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AB25E7D2-FDB8-5B8D-99CF-187312DD2573}"/>
                </a:ext>
              </a:extLst>
            </p:cNvPr>
            <p:cNvSpPr/>
            <p:nvPr/>
          </p:nvSpPr>
          <p:spPr>
            <a:xfrm>
              <a:off x="5799681" y="3882949"/>
              <a:ext cx="933656" cy="138506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id="{0EB434BF-A663-6771-EA93-14E711BDB99D}"/>
                    </a:ext>
                  </a:extLst>
                </p:cNvPr>
                <p:cNvSpPr txBox="1"/>
                <p:nvPr/>
              </p:nvSpPr>
              <p:spPr>
                <a:xfrm>
                  <a:off x="5926738" y="4666833"/>
                  <a:ext cx="747609" cy="54803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700" i="1" smtClean="0"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700" i="1" smtClean="0"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en-US" sz="70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brk m:alnAt="7"/>
                                        </m:rPr>
                                        <a:rPr lang="el-GR" sz="70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l-GR" sz="70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m:rPr>
                                          <m:brk m:alnAt="7"/>
                                        </m:rPr>
                                        <a:rPr lang="el-GR" sz="70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l-GR" sz="70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r>
                                    <a:rPr lang="en-US" sz="700" i="1" smtClean="0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sz="70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sz="70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l-GR" sz="70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l-GR" sz="70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l-GR" sz="70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  <m:mr>
                                <m:e>
                                  <m:r>
                                    <a:rPr lang="en-US" sz="70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700" i="1" smtClean="0"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sz="70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sz="70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sz="70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l-GR" sz="70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l-GR" sz="70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l-GR" sz="70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r>
                                    <a:rPr lang="en-US" sz="700" i="1" smtClean="0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sz="70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sz="70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l-GR" sz="70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l-GR" sz="70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l-GR" sz="70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7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80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EB434BF-A663-6771-EA93-14E711BDB9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6738" y="4666833"/>
                  <a:ext cx="747609" cy="54803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48F673A5-3013-A05D-4855-CE5FCFB2B842}"/>
                </a:ext>
              </a:extLst>
            </p:cNvPr>
            <p:cNvSpPr txBox="1"/>
            <p:nvPr/>
          </p:nvSpPr>
          <p:spPr>
            <a:xfrm>
              <a:off x="5900732" y="4412949"/>
              <a:ext cx="747609" cy="2062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45720" tIns="18288" rIns="45720" bIns="18288" rtlCol="0">
              <a:spAutoFit/>
            </a:bodyPr>
            <a:lstStyle/>
            <a:p>
              <a:pPr algn="ctr"/>
              <a:r>
                <a:rPr lang="en-US" sz="11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Jacobian</a:t>
              </a:r>
              <a:endParaRPr lang="en-US" sz="10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xmlns="" id="{0B039962-42F6-DFEC-5A9D-5BC3F38A1975}"/>
                    </a:ext>
                  </a:extLst>
                </p:cNvPr>
                <p:cNvSpPr txBox="1"/>
                <p:nvPr/>
              </p:nvSpPr>
              <p:spPr>
                <a:xfrm>
                  <a:off x="5904806" y="4188236"/>
                  <a:ext cx="673902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sz="1200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⃑"/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oMath>
                    </m:oMathPara>
                  </a14:m>
                  <a:endParaRPr lang="en-US" sz="120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0B039962-42F6-DFEC-5A9D-5BC3F38A1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4806" y="4188236"/>
                  <a:ext cx="673902" cy="184666"/>
                </a:xfrm>
                <a:prstGeom prst="rect">
                  <a:avLst/>
                </a:prstGeom>
                <a:blipFill>
                  <a:blip r:embed="rId15"/>
                  <a:stretch>
                    <a:fillRect l="-7207" t="-13333" r="-2703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8A97FF4E-2527-F72C-B901-4EE8187AD755}"/>
                </a:ext>
              </a:extLst>
            </p:cNvPr>
            <p:cNvSpPr txBox="1"/>
            <p:nvPr/>
          </p:nvSpPr>
          <p:spPr>
            <a:xfrm>
              <a:off x="5870981" y="3952163"/>
              <a:ext cx="799966" cy="2062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45720" tIns="18288" rIns="45720" bIns="18288" rtlCol="0">
              <a:spAutoFit/>
            </a:bodyPr>
            <a:lstStyle/>
            <a:p>
              <a:pPr algn="ctr"/>
              <a:r>
                <a:rPr lang="en-US" sz="11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Mappings</a:t>
              </a:r>
              <a:endParaRPr lang="en-US" sz="105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xmlns="" id="{B1F1A52F-3449-A334-BE1F-018BF98BE123}"/>
              </a:ext>
            </a:extLst>
          </p:cNvPr>
          <p:cNvSpPr/>
          <p:nvPr/>
        </p:nvSpPr>
        <p:spPr>
          <a:xfrm>
            <a:off x="19795" y="1521062"/>
            <a:ext cx="8574299" cy="4389120"/>
          </a:xfrm>
          <a:prstGeom prst="roundRect">
            <a:avLst>
              <a:gd name="adj" fmla="val 919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1" name="Arrow: Right 110">
            <a:extLst>
              <a:ext uri="{FF2B5EF4-FFF2-40B4-BE49-F238E27FC236}">
                <a16:creationId xmlns:a16="http://schemas.microsoft.com/office/drawing/2014/main" xmlns="" id="{F8A7FA8B-8BC3-F197-C803-F1F9269D52B0}"/>
              </a:ext>
            </a:extLst>
          </p:cNvPr>
          <p:cNvSpPr/>
          <p:nvPr/>
        </p:nvSpPr>
        <p:spPr>
          <a:xfrm>
            <a:off x="8614573" y="2212224"/>
            <a:ext cx="1466811" cy="35860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4" name="Arrow: Right 113">
            <a:extLst>
              <a:ext uri="{FF2B5EF4-FFF2-40B4-BE49-F238E27FC236}">
                <a16:creationId xmlns:a16="http://schemas.microsoft.com/office/drawing/2014/main" xmlns="" id="{532657C0-8E86-686D-B342-6D8D8DCCC602}"/>
              </a:ext>
            </a:extLst>
          </p:cNvPr>
          <p:cNvSpPr/>
          <p:nvPr/>
        </p:nvSpPr>
        <p:spPr>
          <a:xfrm>
            <a:off x="8103083" y="4049149"/>
            <a:ext cx="498631" cy="35860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936E5779-9E70-6849-CCBE-AB890A024986}"/>
              </a:ext>
            </a:extLst>
          </p:cNvPr>
          <p:cNvSpPr txBox="1"/>
          <p:nvPr/>
        </p:nvSpPr>
        <p:spPr>
          <a:xfrm>
            <a:off x="6392950" y="1546284"/>
            <a:ext cx="1822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Constraints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E52ACE9F-9B09-F410-EF9B-2833C8E43DA7}"/>
              </a:ext>
            </a:extLst>
          </p:cNvPr>
          <p:cNvSpPr txBox="1"/>
          <p:nvPr/>
        </p:nvSpPr>
        <p:spPr>
          <a:xfrm>
            <a:off x="8686745" y="1765687"/>
            <a:ext cx="97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Feasible Subset</a:t>
            </a:r>
          </a:p>
        </p:txBody>
      </p:sp>
      <p:sp>
        <p:nvSpPr>
          <p:cNvPr id="10" name="TextBox mapping">
            <a:extLst>
              <a:ext uri="{FF2B5EF4-FFF2-40B4-BE49-F238E27FC236}">
                <a16:creationId xmlns:a16="http://schemas.microsoft.com/office/drawing/2014/main" xmlns="" id="{FBC0AC9F-F1E2-27F2-92D9-B922DC0C822B}"/>
              </a:ext>
            </a:extLst>
          </p:cNvPr>
          <p:cNvSpPr txBox="1"/>
          <p:nvPr/>
        </p:nvSpPr>
        <p:spPr>
          <a:xfrm>
            <a:off x="91868" y="889760"/>
            <a:ext cx="9618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Mapping between the behavior(s) and your achievable design space </a:t>
            </a:r>
          </a:p>
        </p:txBody>
      </p:sp>
      <p:sp>
        <p:nvSpPr>
          <p:cNvPr id="7" name="TextBox approximation">
            <a:extLst>
              <a:ext uri="{FF2B5EF4-FFF2-40B4-BE49-F238E27FC236}">
                <a16:creationId xmlns:a16="http://schemas.microsoft.com/office/drawing/2014/main" xmlns="" id="{F34949E0-27E0-FD9E-29E2-A15BBA90159E}"/>
              </a:ext>
            </a:extLst>
          </p:cNvPr>
          <p:cNvSpPr txBox="1"/>
          <p:nvPr/>
        </p:nvSpPr>
        <p:spPr>
          <a:xfrm>
            <a:off x="91868" y="889760"/>
            <a:ext cx="878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Approximation of the robot engaging in the behavior(s)</a:t>
            </a:r>
          </a:p>
        </p:txBody>
      </p:sp>
      <p:sp>
        <p:nvSpPr>
          <p:cNvPr id="17" name="TextBox possible">
            <a:extLst>
              <a:ext uri="{FF2B5EF4-FFF2-40B4-BE49-F238E27FC236}">
                <a16:creationId xmlns:a16="http://schemas.microsoft.com/office/drawing/2014/main" xmlns="" id="{1A05FB2A-0CE1-958F-1DFB-BB30076FF3B1}"/>
              </a:ext>
            </a:extLst>
          </p:cNvPr>
          <p:cNvSpPr txBox="1"/>
          <p:nvPr/>
        </p:nvSpPr>
        <p:spPr>
          <a:xfrm>
            <a:off x="91868" y="889760"/>
            <a:ext cx="864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Possible causes of failure &amp; requisite design features </a:t>
            </a:r>
          </a:p>
        </p:txBody>
      </p:sp>
      <p:sp>
        <p:nvSpPr>
          <p:cNvPr id="6" name="TextBox task">
            <a:extLst>
              <a:ext uri="{FF2B5EF4-FFF2-40B4-BE49-F238E27FC236}">
                <a16:creationId xmlns:a16="http://schemas.microsoft.com/office/drawing/2014/main" xmlns="" id="{15712254-2915-65AD-1C33-92C8413D9D4D}"/>
              </a:ext>
            </a:extLst>
          </p:cNvPr>
          <p:cNvSpPr txBox="1"/>
          <p:nvPr/>
        </p:nvSpPr>
        <p:spPr>
          <a:xfrm>
            <a:off x="91868" y="889760"/>
            <a:ext cx="681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/>
              <a:t>Task regime: What do you want the robot to do?</a:t>
            </a:r>
          </a:p>
        </p:txBody>
      </p:sp>
      <p:sp>
        <p:nvSpPr>
          <p:cNvPr id="146" name="TextBox selecting">
            <a:extLst>
              <a:ext uri="{FF2B5EF4-FFF2-40B4-BE49-F238E27FC236}">
                <a16:creationId xmlns:a16="http://schemas.microsoft.com/office/drawing/2014/main" xmlns="" id="{D2312E39-486F-4BAF-B6E7-16BEDCA40580}"/>
              </a:ext>
            </a:extLst>
          </p:cNvPr>
          <p:cNvSpPr txBox="1"/>
          <p:nvPr/>
        </p:nvSpPr>
        <p:spPr>
          <a:xfrm>
            <a:off x="91868" y="889760"/>
            <a:ext cx="864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Selecting a locally optimal morphology to implement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AE2FF1-AF23-8451-5443-58A55EBDEE47}"/>
              </a:ext>
            </a:extLst>
          </p:cNvPr>
          <p:cNvSpPr txBox="1"/>
          <p:nvPr/>
        </p:nvSpPr>
        <p:spPr>
          <a:xfrm>
            <a:off x="-64624" y="5925971"/>
            <a:ext cx="122582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latin typeface="Bierstadt Display" panose="020B0004020202020204" pitchFamily="34" charset="0"/>
              </a:rPr>
              <a:t>Austin, M., Brown, J., Nicholson, J., and Clark, J. (November 8, 2022). "Dyno-Kinematic Leg Design for High Energy Robotic Locomotion." ASME. </a:t>
            </a:r>
            <a:r>
              <a:rPr lang="en-US" sz="1100" i="1">
                <a:latin typeface="Bierstadt Display" panose="020B0004020202020204" pitchFamily="34" charset="0"/>
              </a:rPr>
              <a:t>J. Mechanisms Robotics</a:t>
            </a:r>
            <a:r>
              <a:rPr lang="en-US" sz="1100">
                <a:latin typeface="Bierstadt Display" panose="020B0004020202020204" pitchFamily="34" charset="0"/>
              </a:rPr>
              <a:t>. June 2023; 15(3): 031001.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32282D-8670-FB5C-1071-B0FBCF6BDCC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2744" y="2870824"/>
            <a:ext cx="2367334" cy="30922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D10159-17F0-5FC1-FADB-6FE6390CB3D2}"/>
              </a:ext>
            </a:extLst>
          </p:cNvPr>
          <p:cNvSpPr txBox="1"/>
          <p:nvPr/>
        </p:nvSpPr>
        <p:spPr>
          <a:xfrm>
            <a:off x="11183853" y="3215219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Bierstadt Display" panose="020B0004020202020204" pitchFamily="34" charset="0"/>
              </a:rPr>
              <a:t>66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9E25305-AD85-FEAC-9303-C846A3C13D15}"/>
              </a:ext>
            </a:extLst>
          </p:cNvPr>
          <p:cNvSpPr txBox="1"/>
          <p:nvPr/>
        </p:nvSpPr>
        <p:spPr>
          <a:xfrm>
            <a:off x="10558945" y="495507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Bierstadt Display" panose="020B0004020202020204" pitchFamily="34" charset="0"/>
              </a:rPr>
              <a:t>180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5A01AC3-5291-4719-390A-2674C83179C4}"/>
              </a:ext>
            </a:extLst>
          </p:cNvPr>
          <p:cNvSpPr txBox="1"/>
          <p:nvPr/>
        </p:nvSpPr>
        <p:spPr>
          <a:xfrm>
            <a:off x="8743205" y="4497895"/>
            <a:ext cx="1314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Bierstadt Display" panose="020B0004020202020204" pitchFamily="34" charset="0"/>
              </a:rPr>
              <a:t>Geometric symmetry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5CEBEA-355A-3C5E-68D4-6347A49CB0AC}"/>
              </a:ext>
            </a:extLst>
          </p:cNvPr>
          <p:cNvSpPr txBox="1"/>
          <p:nvPr/>
        </p:nvSpPr>
        <p:spPr>
          <a:xfrm>
            <a:off x="8906988" y="2900906"/>
            <a:ext cx="125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Bierstadt Display" panose="020B0004020202020204" pitchFamily="34" charset="0"/>
              </a:rPr>
              <a:t>Concentric drive shafts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8998C07-0758-F590-33D2-229904E456E0}"/>
              </a:ext>
            </a:extLst>
          </p:cNvPr>
          <p:cNvSpPr txBox="1"/>
          <p:nvPr/>
        </p:nvSpPr>
        <p:spPr>
          <a:xfrm>
            <a:off x="10818640" y="3920852"/>
            <a:ext cx="1260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Bierstadt Display" panose="020B0004020202020204" pitchFamily="34" charset="0"/>
              </a:rPr>
              <a:t>6:1 gear reduction on one link</a:t>
            </a:r>
          </a:p>
        </p:txBody>
      </p:sp>
    </p:spTree>
    <p:extLst>
      <p:ext uri="{BB962C8B-B14F-4D97-AF65-F5344CB8AC3E}">
        <p14:creationId xmlns:p14="http://schemas.microsoft.com/office/powerpoint/2010/main" val="2147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56" grpId="0"/>
      <p:bldP spid="102" grpId="0"/>
      <p:bldP spid="111" grpId="0" animBg="1"/>
      <p:bldP spid="114" grpId="0" animBg="1"/>
      <p:bldP spid="129" grpId="0"/>
      <p:bldP spid="133" grpId="0"/>
      <p:bldP spid="10" grpId="0"/>
      <p:bldP spid="10" grpId="1"/>
      <p:bldP spid="7" grpId="0"/>
      <p:bldP spid="7" grpId="1"/>
      <p:bldP spid="17" grpId="0"/>
      <p:bldP spid="17" grpId="1"/>
      <p:bldP spid="6" grpId="0"/>
      <p:bldP spid="146" grpId="0"/>
      <p:bldP spid="16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F1E603E-D85D-1C83-E7EB-B29E0D95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12</a:t>
            </a:fld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304FC9B7-A9D3-785A-4468-A16D33441814}"/>
              </a:ext>
            </a:extLst>
          </p:cNvPr>
          <p:cNvGrpSpPr/>
          <p:nvPr/>
        </p:nvGrpSpPr>
        <p:grpSpPr>
          <a:xfrm>
            <a:off x="4437233" y="119365"/>
            <a:ext cx="7392482" cy="3787704"/>
            <a:chOff x="4437233" y="119365"/>
            <a:chExt cx="7392482" cy="3787704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E0C8FC65-386F-E139-4CD4-05F48E9244B6}"/>
                </a:ext>
              </a:extLst>
            </p:cNvPr>
            <p:cNvGrpSpPr/>
            <p:nvPr/>
          </p:nvGrpSpPr>
          <p:grpSpPr>
            <a:xfrm>
              <a:off x="4437233" y="119365"/>
              <a:ext cx="7392482" cy="3787704"/>
              <a:chOff x="4437233" y="119365"/>
              <a:chExt cx="7392482" cy="3787704"/>
            </a:xfrm>
          </p:grpSpPr>
          <p:sp>
            <p:nvSpPr>
              <p:cNvPr id="15" name="Rounded Rectangle 9">
                <a:extLst>
                  <a:ext uri="{FF2B5EF4-FFF2-40B4-BE49-F238E27FC236}">
                    <a16:creationId xmlns:a16="http://schemas.microsoft.com/office/drawing/2014/main" xmlns="" id="{A6FBE8C0-1499-959A-77EF-DA8A56286F62}"/>
                  </a:ext>
                </a:extLst>
              </p:cNvPr>
              <p:cNvSpPr/>
              <p:nvPr/>
            </p:nvSpPr>
            <p:spPr>
              <a:xfrm>
                <a:off x="4437233" y="180038"/>
                <a:ext cx="4045930" cy="2279880"/>
              </a:xfrm>
              <a:prstGeom prst="roundRect">
                <a:avLst/>
              </a:prstGeom>
              <a:solidFill>
                <a:srgbClr val="985277">
                  <a:alpha val="81000"/>
                </a:srgbClr>
              </a:solidFill>
              <a:ln>
                <a:solidFill>
                  <a:srgbClr val="9852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0">
                <a:extLst>
                  <a:ext uri="{FF2B5EF4-FFF2-40B4-BE49-F238E27FC236}">
                    <a16:creationId xmlns:a16="http://schemas.microsoft.com/office/drawing/2014/main" xmlns="" id="{946AC6D2-435E-C9F8-8DA0-013A8A69ADE7}"/>
                  </a:ext>
                </a:extLst>
              </p:cNvPr>
              <p:cNvSpPr/>
              <p:nvPr/>
            </p:nvSpPr>
            <p:spPr>
              <a:xfrm>
                <a:off x="7599879" y="183717"/>
                <a:ext cx="4229836" cy="2279880"/>
              </a:xfrm>
              <a:prstGeom prst="roundRect">
                <a:avLst/>
              </a:prstGeom>
              <a:solidFill>
                <a:srgbClr val="3F784C">
                  <a:alpha val="50000"/>
                </a:srgbClr>
              </a:solidFill>
              <a:ln>
                <a:solidFill>
                  <a:srgbClr val="3F78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1">
                <a:extLst>
                  <a:ext uri="{FF2B5EF4-FFF2-40B4-BE49-F238E27FC236}">
                    <a16:creationId xmlns:a16="http://schemas.microsoft.com/office/drawing/2014/main" xmlns="" id="{6FA78256-57E7-7D56-263E-946D0359C2B4}"/>
                  </a:ext>
                </a:extLst>
              </p:cNvPr>
              <p:cNvSpPr/>
              <p:nvPr/>
            </p:nvSpPr>
            <p:spPr>
              <a:xfrm>
                <a:off x="5385381" y="1627189"/>
                <a:ext cx="5461134" cy="2279880"/>
              </a:xfrm>
              <a:prstGeom prst="roundRect">
                <a:avLst/>
              </a:prstGeom>
              <a:solidFill>
                <a:srgbClr val="E9D985">
                  <a:alpha val="53000"/>
                </a:srgbClr>
              </a:solidFill>
              <a:ln>
                <a:solidFill>
                  <a:srgbClr val="E9D9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DE2AB34C-9397-D8ED-1AA6-CD563750BAE5}"/>
                  </a:ext>
                </a:extLst>
              </p:cNvPr>
              <p:cNvSpPr txBox="1"/>
              <p:nvPr/>
            </p:nvSpPr>
            <p:spPr>
              <a:xfrm>
                <a:off x="9586057" y="119366"/>
                <a:ext cx="1260410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000" b="1"/>
                  <a:t>Scansorial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BDCAB876-D49B-4724-93BC-D5E725BC5B63}"/>
                  </a:ext>
                </a:extLst>
              </p:cNvPr>
              <p:cNvSpPr txBox="1"/>
              <p:nvPr/>
            </p:nvSpPr>
            <p:spPr>
              <a:xfrm>
                <a:off x="5420244" y="119365"/>
                <a:ext cx="147381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b="1"/>
                  <a:t>Terrestrial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F8863E16-0C90-2B5B-8C39-61EA1CABA9F2}"/>
                  </a:ext>
                </a:extLst>
              </p:cNvPr>
              <p:cNvGrpSpPr/>
              <p:nvPr/>
            </p:nvGrpSpPr>
            <p:grpSpPr>
              <a:xfrm>
                <a:off x="9476070" y="495400"/>
                <a:ext cx="1610600" cy="1861584"/>
                <a:chOff x="8757974" y="4084794"/>
                <a:chExt cx="2196295" cy="2538550"/>
              </a:xfrm>
            </p:grpSpPr>
            <p:pic>
              <p:nvPicPr>
                <p:cNvPr id="22" name="Picture 2" descr="Image result for full-goldman model">
                  <a:extLst>
                    <a:ext uri="{FF2B5EF4-FFF2-40B4-BE49-F238E27FC236}">
                      <a16:creationId xmlns:a16="http://schemas.microsoft.com/office/drawing/2014/main" xmlns="" id="{70F6750E-4486-6380-7461-5BB8DB90F6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6012" t="435" r="1" b="2601"/>
                <a:stretch/>
              </p:blipFill>
              <p:spPr bwMode="auto">
                <a:xfrm>
                  <a:off x="8757974" y="4084794"/>
                  <a:ext cx="2160751" cy="2298123"/>
                </a:xfrm>
                <a:prstGeom prst="rect">
                  <a:avLst/>
                </a:prstGeom>
                <a:noFill/>
                <a:ln w="190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465D81DF-2371-00CF-D0AD-EB6CD8ADF544}"/>
                    </a:ext>
                  </a:extLst>
                </p:cNvPr>
                <p:cNvSpPr txBox="1"/>
                <p:nvPr/>
              </p:nvSpPr>
              <p:spPr>
                <a:xfrm>
                  <a:off x="8847602" y="6284790"/>
                  <a:ext cx="210666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/>
                    <a:t>Full-Goldman Model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619F82D4-EB91-5214-C419-B28DF624550A}"/>
                  </a:ext>
                </a:extLst>
              </p:cNvPr>
              <p:cNvGrpSpPr/>
              <p:nvPr/>
            </p:nvGrpSpPr>
            <p:grpSpPr>
              <a:xfrm>
                <a:off x="6414367" y="1932168"/>
                <a:ext cx="988962" cy="1627001"/>
                <a:chOff x="377224" y="1692150"/>
                <a:chExt cx="1348598" cy="2218661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12BECBFE-EFC2-00ED-C3CC-5EF9A1EDF8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6289" y="1692150"/>
                  <a:ext cx="1173463" cy="1894785"/>
                </a:xfrm>
                <a:prstGeom prst="rect">
                  <a:avLst/>
                </a:prstGeom>
                <a:ln w="38100">
                  <a:noFill/>
                </a:ln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436FBDBF-778C-29D2-5378-EE39723A6209}"/>
                    </a:ext>
                  </a:extLst>
                </p:cNvPr>
                <p:cNvSpPr txBox="1"/>
                <p:nvPr/>
              </p:nvSpPr>
              <p:spPr>
                <a:xfrm>
                  <a:off x="377224" y="3572257"/>
                  <a:ext cx="134859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/>
                    <a:t>FF-SLIP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E11F1D10-5A67-FA48-83A1-24B9ECE0CE5F}"/>
                  </a:ext>
                </a:extLst>
              </p:cNvPr>
              <p:cNvGrpSpPr/>
              <p:nvPr/>
            </p:nvGrpSpPr>
            <p:grpSpPr>
              <a:xfrm>
                <a:off x="8568880" y="2216091"/>
                <a:ext cx="973780" cy="1150474"/>
                <a:chOff x="4144815" y="3065633"/>
                <a:chExt cx="1327896" cy="1568844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xmlns="" id="{A4E7060F-8204-3A08-ACB3-D323D27A26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144815" y="3065633"/>
                  <a:ext cx="1327896" cy="155952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47280D7B-5201-61BE-5D8A-ABA87FACD5EF}"/>
                    </a:ext>
                  </a:extLst>
                </p:cNvPr>
                <p:cNvSpPr txBox="1"/>
                <p:nvPr/>
              </p:nvSpPr>
              <p:spPr>
                <a:xfrm>
                  <a:off x="4872507" y="4295923"/>
                  <a:ext cx="58509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/>
                    <a:t>LPS</a:t>
                  </a:r>
                </a:p>
              </p:txBody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74C4B2FE-CDA3-1D32-8CB6-4259AAC262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86903" y="514939"/>
                <a:ext cx="2732109" cy="979864"/>
              </a:xfrm>
              <a:prstGeom prst="snip2Diag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C9D8711-58F4-DB3D-5083-99396F8EDE11}"/>
                </a:ext>
              </a:extLst>
            </p:cNvPr>
            <p:cNvSpPr txBox="1"/>
            <p:nvPr/>
          </p:nvSpPr>
          <p:spPr>
            <a:xfrm>
              <a:off x="7508787" y="3456004"/>
              <a:ext cx="9982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Aquatic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1D473DEB-FEE7-EC06-8836-63F2FFD25659}"/>
              </a:ext>
            </a:extLst>
          </p:cNvPr>
          <p:cNvCxnSpPr>
            <a:cxnSpLocks/>
          </p:cNvCxnSpPr>
          <p:nvPr/>
        </p:nvCxnSpPr>
        <p:spPr>
          <a:xfrm flipV="1">
            <a:off x="4679563" y="1053071"/>
            <a:ext cx="201168" cy="764350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6E1A0266-1293-D63C-00B8-0DA75BCEABA9}"/>
              </a:ext>
            </a:extLst>
          </p:cNvPr>
          <p:cNvCxnSpPr>
            <a:cxnSpLocks/>
          </p:cNvCxnSpPr>
          <p:nvPr/>
        </p:nvCxnSpPr>
        <p:spPr>
          <a:xfrm flipV="1">
            <a:off x="6176360" y="3118295"/>
            <a:ext cx="649068" cy="425556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8DDC5E5A-ECFD-C787-433C-BA0DBA274EB8}"/>
              </a:ext>
            </a:extLst>
          </p:cNvPr>
          <p:cNvCxnSpPr>
            <a:cxnSpLocks/>
          </p:cNvCxnSpPr>
          <p:nvPr/>
        </p:nvCxnSpPr>
        <p:spPr>
          <a:xfrm flipH="1" flipV="1">
            <a:off x="10120325" y="665242"/>
            <a:ext cx="687595" cy="450393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B8D8DD19-6377-276E-FA76-AB9C9C9AAA66}"/>
              </a:ext>
            </a:extLst>
          </p:cNvPr>
          <p:cNvCxnSpPr>
            <a:cxnSpLocks/>
          </p:cNvCxnSpPr>
          <p:nvPr/>
        </p:nvCxnSpPr>
        <p:spPr>
          <a:xfrm flipH="1" flipV="1">
            <a:off x="9390577" y="2489370"/>
            <a:ext cx="557036" cy="485607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10E2369-9F33-FB40-7B82-B63D86B3E055}"/>
              </a:ext>
            </a:extLst>
          </p:cNvPr>
          <p:cNvGrpSpPr/>
          <p:nvPr/>
        </p:nvGrpSpPr>
        <p:grpSpPr>
          <a:xfrm>
            <a:off x="891855" y="1261653"/>
            <a:ext cx="2617043" cy="3362364"/>
            <a:chOff x="3834758" y="2594084"/>
            <a:chExt cx="2155637" cy="27695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9E8B7E84-7EEE-9B45-66C9-2CB0F2A144E6}"/>
                </a:ext>
              </a:extLst>
            </p:cNvPr>
            <p:cNvSpPr/>
            <p:nvPr/>
          </p:nvSpPr>
          <p:spPr>
            <a:xfrm>
              <a:off x="4323052" y="2756040"/>
              <a:ext cx="1179049" cy="2607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F86891E-7C54-0C66-F1DD-6A5374184B78}"/>
                </a:ext>
              </a:extLst>
            </p:cNvPr>
            <p:cNvSpPr/>
            <p:nvPr/>
          </p:nvSpPr>
          <p:spPr>
            <a:xfrm>
              <a:off x="3918099" y="3034306"/>
              <a:ext cx="1988955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DB4CFCDA-E366-0F16-848C-931F1D4C0F14}"/>
                </a:ext>
              </a:extLst>
            </p:cNvPr>
            <p:cNvCxnSpPr>
              <a:cxnSpLocks/>
              <a:stCxn id="5" idx="0"/>
              <a:endCxn id="6" idx="1"/>
            </p:cNvCxnSpPr>
            <p:nvPr/>
          </p:nvCxnSpPr>
          <p:spPr>
            <a:xfrm flipH="1">
              <a:off x="3918099" y="2756040"/>
              <a:ext cx="994478" cy="735466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1853EFA0-44CE-7601-77BD-7964C297BA01}"/>
                </a:ext>
              </a:extLst>
            </p:cNvPr>
            <p:cNvCxnSpPr>
              <a:cxnSpLocks/>
              <a:stCxn id="5" idx="0"/>
              <a:endCxn id="6" idx="3"/>
            </p:cNvCxnSpPr>
            <p:nvPr/>
          </p:nvCxnSpPr>
          <p:spPr>
            <a:xfrm>
              <a:off x="4912577" y="2756040"/>
              <a:ext cx="994477" cy="735466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EA444706-CE10-91D0-AD4D-86C5EFAF2660}"/>
                </a:ext>
              </a:extLst>
            </p:cNvPr>
            <p:cNvCxnSpPr>
              <a:cxnSpLocks/>
              <a:stCxn id="6" idx="3"/>
              <a:endCxn id="5" idx="2"/>
            </p:cNvCxnSpPr>
            <p:nvPr/>
          </p:nvCxnSpPr>
          <p:spPr>
            <a:xfrm flipH="1">
              <a:off x="4912577" y="3491506"/>
              <a:ext cx="994477" cy="187213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467432B5-B3BF-5B25-62F8-F0FBA7EE75F9}"/>
                </a:ext>
              </a:extLst>
            </p:cNvPr>
            <p:cNvCxnSpPr>
              <a:cxnSpLocks/>
              <a:stCxn id="6" idx="1"/>
              <a:endCxn id="5" idx="2"/>
            </p:cNvCxnSpPr>
            <p:nvPr/>
          </p:nvCxnSpPr>
          <p:spPr>
            <a:xfrm>
              <a:off x="3918099" y="3491506"/>
              <a:ext cx="994478" cy="187213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F0559D4-8D18-2A15-C49D-5C3B332DD972}"/>
                </a:ext>
              </a:extLst>
            </p:cNvPr>
            <p:cNvSpPr/>
            <p:nvPr/>
          </p:nvSpPr>
          <p:spPr>
            <a:xfrm>
              <a:off x="4766102" y="2594084"/>
              <a:ext cx="301089" cy="30108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5B27138-BA57-F8E4-415F-7C6DF69DB8F4}"/>
                </a:ext>
              </a:extLst>
            </p:cNvPr>
            <p:cNvSpPr/>
            <p:nvPr/>
          </p:nvSpPr>
          <p:spPr>
            <a:xfrm>
              <a:off x="5833523" y="3413070"/>
              <a:ext cx="156872" cy="1568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4350D6F-B085-53ED-F369-53ECA316357D}"/>
                </a:ext>
              </a:extLst>
            </p:cNvPr>
            <p:cNvSpPr/>
            <p:nvPr/>
          </p:nvSpPr>
          <p:spPr>
            <a:xfrm>
              <a:off x="3834758" y="3413070"/>
              <a:ext cx="156872" cy="1568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0B0652C-77F1-927A-CCD3-71C3965791C2}"/>
              </a:ext>
            </a:extLst>
          </p:cNvPr>
          <p:cNvGrpSpPr/>
          <p:nvPr/>
        </p:nvGrpSpPr>
        <p:grpSpPr>
          <a:xfrm rot="16200000">
            <a:off x="1770483" y="4816419"/>
            <a:ext cx="912533" cy="392565"/>
            <a:chOff x="2242482" y="3429000"/>
            <a:chExt cx="2585255" cy="432581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D30D404B-F244-FD41-1F35-FB11F93622A4}"/>
                </a:ext>
              </a:extLst>
            </p:cNvPr>
            <p:cNvGrpSpPr/>
            <p:nvPr/>
          </p:nvGrpSpPr>
          <p:grpSpPr>
            <a:xfrm rot="10800000" flipH="1">
              <a:off x="3078279" y="3429000"/>
              <a:ext cx="915270" cy="432581"/>
              <a:chOff x="1873322" y="372863"/>
              <a:chExt cx="4604695" cy="158443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37C9F896-BAB9-3E87-DA5A-1581B458021F}"/>
                  </a:ext>
                </a:extLst>
              </p:cNvPr>
              <p:cNvCxnSpPr>
                <a:cxnSpLocks/>
                <a:stCxn id="73" idx="5"/>
                <a:endCxn id="70" idx="1"/>
              </p:cNvCxnSpPr>
              <p:nvPr/>
            </p:nvCxnSpPr>
            <p:spPr>
              <a:xfrm>
                <a:off x="2611232" y="420026"/>
                <a:ext cx="1111490" cy="149010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2287A0AD-6199-6592-C1AA-2AAF77A69BA6}"/>
                  </a:ext>
                </a:extLst>
              </p:cNvPr>
              <p:cNvCxnSpPr>
                <a:cxnSpLocks/>
                <a:stCxn id="70" idx="7"/>
                <a:endCxn id="71" idx="3"/>
              </p:cNvCxnSpPr>
              <p:nvPr/>
            </p:nvCxnSpPr>
            <p:spPr>
              <a:xfrm flipV="1">
                <a:off x="3761793" y="420026"/>
                <a:ext cx="1111490" cy="149010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9D754A64-C9E5-D3D5-30A8-1D352DFA4A47}"/>
                  </a:ext>
                </a:extLst>
              </p:cNvPr>
              <p:cNvCxnSpPr>
                <a:cxnSpLocks/>
                <a:stCxn id="71" idx="5"/>
                <a:endCxn id="72" idx="1"/>
              </p:cNvCxnSpPr>
              <p:nvPr/>
            </p:nvCxnSpPr>
            <p:spPr>
              <a:xfrm>
                <a:off x="4912354" y="420026"/>
                <a:ext cx="962121" cy="149010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6ABD103F-9008-493B-A1F1-7B18CFAE9DF2}"/>
                  </a:ext>
                </a:extLst>
              </p:cNvPr>
              <p:cNvSpPr/>
              <p:nvPr/>
            </p:nvSpPr>
            <p:spPr>
              <a:xfrm>
                <a:off x="3714630" y="1902040"/>
                <a:ext cx="55255" cy="55255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8826551F-42BF-C606-7472-C7FF13231816}"/>
                  </a:ext>
                </a:extLst>
              </p:cNvPr>
              <p:cNvSpPr/>
              <p:nvPr/>
            </p:nvSpPr>
            <p:spPr>
              <a:xfrm>
                <a:off x="4865191" y="372863"/>
                <a:ext cx="55255" cy="55255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41BA942F-68AC-8AE9-FD95-1CCE062D8742}"/>
                  </a:ext>
                </a:extLst>
              </p:cNvPr>
              <p:cNvSpPr/>
              <p:nvPr/>
            </p:nvSpPr>
            <p:spPr>
              <a:xfrm>
                <a:off x="5866383" y="1902039"/>
                <a:ext cx="55255" cy="55255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8C1CBE7B-227E-3B21-9005-45837F5C4FC2}"/>
                  </a:ext>
                </a:extLst>
              </p:cNvPr>
              <p:cNvSpPr/>
              <p:nvPr/>
            </p:nvSpPr>
            <p:spPr>
              <a:xfrm>
                <a:off x="2564069" y="372863"/>
                <a:ext cx="55255" cy="55255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xmlns="" id="{A69C9DBE-6D09-3BC5-64AE-B5215A780A14}"/>
                  </a:ext>
                </a:extLst>
              </p:cNvPr>
              <p:cNvSpPr/>
              <p:nvPr/>
            </p:nvSpPr>
            <p:spPr>
              <a:xfrm>
                <a:off x="1873322" y="1247844"/>
                <a:ext cx="55255" cy="55255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xmlns="" id="{7988CD34-808F-29DA-9436-53FA0EE11BC1}"/>
                  </a:ext>
                </a:extLst>
              </p:cNvPr>
              <p:cNvCxnSpPr>
                <a:cxnSpLocks/>
                <a:stCxn id="73" idx="3"/>
                <a:endCxn id="74" idx="7"/>
              </p:cNvCxnSpPr>
              <p:nvPr/>
            </p:nvCxnSpPr>
            <p:spPr>
              <a:xfrm flipH="1">
                <a:off x="1920485" y="420026"/>
                <a:ext cx="651676" cy="83591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xmlns="" id="{725F2C3C-100D-8F83-A53A-A074DBD5176D}"/>
                  </a:ext>
                </a:extLst>
              </p:cNvPr>
              <p:cNvCxnSpPr>
                <a:cxnSpLocks/>
                <a:stCxn id="72" idx="7"/>
                <a:endCxn id="77" idx="3"/>
              </p:cNvCxnSpPr>
              <p:nvPr/>
            </p:nvCxnSpPr>
            <p:spPr>
              <a:xfrm flipV="1">
                <a:off x="5913546" y="1295006"/>
                <a:ext cx="517308" cy="61512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9447421D-F529-4AE5-FC3C-F54AC5569CAE}"/>
                  </a:ext>
                </a:extLst>
              </p:cNvPr>
              <p:cNvSpPr/>
              <p:nvPr/>
            </p:nvSpPr>
            <p:spPr>
              <a:xfrm>
                <a:off x="6422762" y="1247843"/>
                <a:ext cx="55255" cy="55255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36449B60-99BF-AEFA-902A-0A3AD718E4E2}"/>
                </a:ext>
              </a:extLst>
            </p:cNvPr>
            <p:cNvCxnSpPr>
              <a:cxnSpLocks/>
              <a:stCxn id="77" idx="5"/>
            </p:cNvCxnSpPr>
            <p:nvPr/>
          </p:nvCxnSpPr>
          <p:spPr>
            <a:xfrm flipV="1">
              <a:off x="3991940" y="3607609"/>
              <a:ext cx="835797" cy="220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465D6C6D-9A56-754D-67E5-DD383FD4033E}"/>
                </a:ext>
              </a:extLst>
            </p:cNvPr>
            <p:cNvCxnSpPr>
              <a:cxnSpLocks/>
              <a:endCxn id="74" idx="2"/>
            </p:cNvCxnSpPr>
            <p:nvPr/>
          </p:nvCxnSpPr>
          <p:spPr>
            <a:xfrm>
              <a:off x="2242482" y="3607609"/>
              <a:ext cx="835797" cy="754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599B0064-CBD2-35D5-8388-FD1AE200C436}"/>
              </a:ext>
            </a:extLst>
          </p:cNvPr>
          <p:cNvCxnSpPr>
            <a:cxnSpLocks/>
          </p:cNvCxnSpPr>
          <p:nvPr/>
        </p:nvCxnSpPr>
        <p:spPr>
          <a:xfrm>
            <a:off x="7403329" y="898102"/>
            <a:ext cx="2072741" cy="0"/>
          </a:xfrm>
          <a:prstGeom prst="straightConnector1">
            <a:avLst/>
          </a:prstGeom>
          <a:ln w="76200">
            <a:solidFill>
              <a:srgbClr val="FF8A5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3627E5D-591B-22A8-6152-DAF4DCD8E03A}"/>
              </a:ext>
            </a:extLst>
          </p:cNvPr>
          <p:cNvSpPr txBox="1"/>
          <p:nvPr/>
        </p:nvSpPr>
        <p:spPr>
          <a:xfrm>
            <a:off x="7421934" y="929903"/>
            <a:ext cx="2164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Bierstadt Display" panose="020B0004020202020204" pitchFamily="34" charset="0"/>
              </a:rPr>
              <a:t>Different compliance requirements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1549692E-8876-7F01-CC0B-22EF7B2115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Foot Design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AC1DEB88-CEBC-2605-ED48-F65401116659}"/>
              </a:ext>
            </a:extLst>
          </p:cNvPr>
          <p:cNvCxnSpPr>
            <a:cxnSpLocks/>
          </p:cNvCxnSpPr>
          <p:nvPr/>
        </p:nvCxnSpPr>
        <p:spPr>
          <a:xfrm flipV="1">
            <a:off x="2689637" y="4703943"/>
            <a:ext cx="0" cy="848306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xmlns="" id="{E3EF2350-6BAB-5CAD-C2B7-8E1EDA30E21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92759" y="4745921"/>
            <a:ext cx="0" cy="848306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EEBDFF1-043D-A86B-FFEA-7A433E506684}"/>
              </a:ext>
            </a:extLst>
          </p:cNvPr>
          <p:cNvSpPr txBox="1"/>
          <p:nvPr/>
        </p:nvSpPr>
        <p:spPr>
          <a:xfrm>
            <a:off x="502911" y="4970387"/>
            <a:ext cx="1314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Bierstadt Display" panose="020B0004020202020204" pitchFamily="34" charset="0"/>
              </a:rPr>
              <a:t>1x stiffness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C4514411-3585-72F5-9CA6-87F72AD56825}"/>
              </a:ext>
            </a:extLst>
          </p:cNvPr>
          <p:cNvSpPr txBox="1"/>
          <p:nvPr/>
        </p:nvSpPr>
        <p:spPr>
          <a:xfrm>
            <a:off x="2714125" y="4970387"/>
            <a:ext cx="1314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Bierstadt Display" panose="020B0004020202020204" pitchFamily="34" charset="0"/>
              </a:rPr>
              <a:t>2x stiffness</a:t>
            </a:r>
          </a:p>
        </p:txBody>
      </p:sp>
      <p:sp>
        <p:nvSpPr>
          <p:cNvPr id="85" name="Arc 84">
            <a:extLst>
              <a:ext uri="{FF2B5EF4-FFF2-40B4-BE49-F238E27FC236}">
                <a16:creationId xmlns:a16="http://schemas.microsoft.com/office/drawing/2014/main" xmlns="" id="{E4C1D0B5-512C-BA40-6DDD-C4AA285D4253}"/>
              </a:ext>
            </a:extLst>
          </p:cNvPr>
          <p:cNvSpPr/>
          <p:nvPr/>
        </p:nvSpPr>
        <p:spPr>
          <a:xfrm rot="10800000">
            <a:off x="1731375" y="4534721"/>
            <a:ext cx="914400" cy="914400"/>
          </a:xfrm>
          <a:prstGeom prst="arc">
            <a:avLst>
              <a:gd name="adj1" fmla="val 16200000"/>
              <a:gd name="adj2" fmla="val 1776881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E9704AFF-B466-A6FA-A9C7-13AE0C5F1A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8474" r="16866" b="28193"/>
          <a:stretch/>
        </p:blipFill>
        <p:spPr>
          <a:xfrm>
            <a:off x="3967834" y="4321605"/>
            <a:ext cx="2546814" cy="1612982"/>
          </a:xfrm>
          <a:prstGeom prst="rect">
            <a:avLst/>
          </a:prstGeom>
        </p:spPr>
      </p:pic>
      <p:pic>
        <p:nvPicPr>
          <p:cNvPr id="87" name="Picture 4">
            <a:extLst>
              <a:ext uri="{FF2B5EF4-FFF2-40B4-BE49-F238E27FC236}">
                <a16:creationId xmlns:a16="http://schemas.microsoft.com/office/drawing/2014/main" xmlns="" id="{560E7623-E2B2-A576-58B9-39B1ADA8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02" y="4263482"/>
            <a:ext cx="2191715" cy="166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Arc 87">
            <a:extLst>
              <a:ext uri="{FF2B5EF4-FFF2-40B4-BE49-F238E27FC236}">
                <a16:creationId xmlns:a16="http://schemas.microsoft.com/office/drawing/2014/main" xmlns="" id="{F50AF809-F8CC-812F-9FE0-98C6CC77E4C9}"/>
              </a:ext>
            </a:extLst>
          </p:cNvPr>
          <p:cNvSpPr/>
          <p:nvPr/>
        </p:nvSpPr>
        <p:spPr>
          <a:xfrm rot="10800000">
            <a:off x="1720869" y="4595075"/>
            <a:ext cx="914400" cy="914400"/>
          </a:xfrm>
          <a:prstGeom prst="arc">
            <a:avLst>
              <a:gd name="adj1" fmla="val 15286764"/>
              <a:gd name="adj2" fmla="val 17056377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47AA68F3-5A5E-B157-8F7A-E220A154CE6E}"/>
              </a:ext>
            </a:extLst>
          </p:cNvPr>
          <p:cNvSpPr txBox="1"/>
          <p:nvPr/>
        </p:nvSpPr>
        <p:spPr>
          <a:xfrm>
            <a:off x="5448905" y="2110441"/>
            <a:ext cx="54933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Bierstadt Display" panose="020B0004020202020204" pitchFamily="34" charset="0"/>
              </a:rPr>
              <a:t>Design Requirements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latin typeface="Bierstadt Display" panose="020B0004020202020204" pitchFamily="34" charset="0"/>
              </a:rPr>
              <a:t>Anisotropic compliance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latin typeface="Bierstadt Display" panose="020B0004020202020204" pitchFamily="34" charset="0"/>
              </a:rPr>
              <a:t>Attachment capability for climbing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latin typeface="Bierstadt Display" panose="020B0004020202020204" pitchFamily="34" charset="0"/>
              </a:rPr>
              <a:t>Sufficient traction for walking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latin typeface="Bierstadt Display" panose="020B0004020202020204" pitchFamily="34" charset="0"/>
              </a:rPr>
              <a:t>Directional drag for swimming</a:t>
            </a:r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xmlns="" id="{BBE2AAB3-100C-DFCE-2DB7-E2107136C38E}"/>
              </a:ext>
            </a:extLst>
          </p:cNvPr>
          <p:cNvSpPr/>
          <p:nvPr/>
        </p:nvSpPr>
        <p:spPr>
          <a:xfrm rot="10800000">
            <a:off x="1628084" y="4595075"/>
            <a:ext cx="914400" cy="914400"/>
          </a:xfrm>
          <a:prstGeom prst="arc">
            <a:avLst>
              <a:gd name="adj1" fmla="val 8845292"/>
              <a:gd name="adj2" fmla="val 1431902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E5014964-BE3D-F84C-B6DE-0ED443E9B0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341" y="4451022"/>
            <a:ext cx="2470224" cy="1364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451789-F76E-5906-7CCF-57D5EE60CAA3}"/>
              </a:ext>
            </a:extLst>
          </p:cNvPr>
          <p:cNvSpPr txBox="1"/>
          <p:nvPr/>
        </p:nvSpPr>
        <p:spPr>
          <a:xfrm>
            <a:off x="3967834" y="5884981"/>
            <a:ext cx="1314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Bierstadt Display" panose="020B0004020202020204" pitchFamily="34" charset="0"/>
              </a:rPr>
              <a:t>Lemur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9923AE-E07D-50DF-2953-CCA5A9D91577}"/>
              </a:ext>
            </a:extLst>
          </p:cNvPr>
          <p:cNvSpPr txBox="1"/>
          <p:nvPr/>
        </p:nvSpPr>
        <p:spPr>
          <a:xfrm>
            <a:off x="6693561" y="5884981"/>
            <a:ext cx="1314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latin typeface="Bierstadt Display" panose="020B0004020202020204" pitchFamily="34" charset="0"/>
              </a:rPr>
              <a:t>RHeX</a:t>
            </a:r>
            <a:endParaRPr lang="en-US" sz="1400">
              <a:latin typeface="Bierstadt Display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8FFCEF2-04AA-E44B-742B-5C461A47CD80}"/>
              </a:ext>
            </a:extLst>
          </p:cNvPr>
          <p:cNvSpPr txBox="1"/>
          <p:nvPr/>
        </p:nvSpPr>
        <p:spPr>
          <a:xfrm>
            <a:off x="9218507" y="5884981"/>
            <a:ext cx="1312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Bierstadt Display" panose="020B0004020202020204" pitchFamily="34" charset="0"/>
              </a:rPr>
              <a:t>Aqua</a:t>
            </a:r>
          </a:p>
        </p:txBody>
      </p:sp>
    </p:spTree>
    <p:extLst>
      <p:ext uri="{BB962C8B-B14F-4D97-AF65-F5344CB8AC3E}">
        <p14:creationId xmlns:p14="http://schemas.microsoft.com/office/powerpoint/2010/main" val="16096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5" presetClass="emph" presetSubtype="0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7" dur="indefinite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1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5" presetClass="emph" presetSubtype="0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7" dur="indefinite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5" presetClass="emph" presetSubtype="0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3" dur="indefinite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1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5" presetClass="emph" presetSubtype="0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9" dur="indefinite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83" grpId="0"/>
      <p:bldP spid="84" grpId="0"/>
      <p:bldP spid="85" grpId="0" animBg="1"/>
      <p:bldP spid="85" grpId="1" animBg="1"/>
      <p:bldP spid="88" grpId="0" animBg="1"/>
      <p:bldP spid="88" grpId="1" animBg="1"/>
      <p:bldP spid="89" grpId="0" uiExpand="1" build="p"/>
      <p:bldP spid="89" grpId="1" build="allAtOnce"/>
      <p:bldP spid="90" grpId="0" animBg="1"/>
      <p:bldP spid="90" grpId="1" animBg="1"/>
      <p:bldP spid="2" grpId="0"/>
      <p:bldP spid="2" grpId="1"/>
      <p:bldP spid="4" grpId="0"/>
      <p:bldP spid="4" grpId="1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E52C010-6FE7-4470-4E28-9CEE377D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E205E2-E318-BA72-73C8-6BC6AE9F4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215" y="1136698"/>
            <a:ext cx="2939142" cy="3863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13B208-9F7A-E3BE-80E8-34C82A5F096F}"/>
              </a:ext>
            </a:extLst>
          </p:cNvPr>
          <p:cNvSpPr txBox="1"/>
          <p:nvPr/>
        </p:nvSpPr>
        <p:spPr>
          <a:xfrm>
            <a:off x="5836505" y="3796466"/>
            <a:ext cx="20086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Bierstadt Display" panose="020B0004020202020204" pitchFamily="34" charset="0"/>
                <a:cs typeface="Arial"/>
              </a:rPr>
              <a:t>Flap provides directional drag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71D608-656F-8505-6EBC-C96F8ECCFCE3}"/>
              </a:ext>
            </a:extLst>
          </p:cNvPr>
          <p:cNvSpPr txBox="1"/>
          <p:nvPr/>
        </p:nvSpPr>
        <p:spPr>
          <a:xfrm>
            <a:off x="6303152" y="4822643"/>
            <a:ext cx="14975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Bierstadt Display" panose="020B0004020202020204" pitchFamily="34" charset="0"/>
                <a:cs typeface="Arial"/>
              </a:rPr>
              <a:t>Claws grab substrate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030F86-4481-4EC6-04B6-FB97BE1F4BAF}"/>
              </a:ext>
            </a:extLst>
          </p:cNvPr>
          <p:cNvSpPr txBox="1"/>
          <p:nvPr/>
        </p:nvSpPr>
        <p:spPr>
          <a:xfrm>
            <a:off x="10389637" y="2350325"/>
            <a:ext cx="148156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latin typeface="Bierstadt Display" panose="020B0004020202020204" pitchFamily="34" charset="0"/>
                <a:cs typeface="Arial"/>
              </a:rPr>
              <a:t>Kurfing</a:t>
            </a:r>
            <a:r>
              <a:rPr lang="en-US">
                <a:latin typeface="Bierstadt Display" panose="020B0004020202020204" pitchFamily="34" charset="0"/>
                <a:cs typeface="Arial"/>
              </a:rPr>
              <a:t> allows anisotropic compliance (tuned for walking and climbing)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6EC46FCE-F9FF-33A4-8429-C2B0944AFF28}"/>
              </a:ext>
            </a:extLst>
          </p:cNvPr>
          <p:cNvCxnSpPr>
            <a:cxnSpLocks/>
          </p:cNvCxnSpPr>
          <p:nvPr/>
        </p:nvCxnSpPr>
        <p:spPr>
          <a:xfrm flipV="1">
            <a:off x="7705947" y="3920707"/>
            <a:ext cx="905194" cy="142244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ADB63BA9-D283-3A15-C00F-D30F2A3F7F7E}"/>
              </a:ext>
            </a:extLst>
          </p:cNvPr>
          <p:cNvCxnSpPr>
            <a:cxnSpLocks/>
          </p:cNvCxnSpPr>
          <p:nvPr/>
        </p:nvCxnSpPr>
        <p:spPr>
          <a:xfrm flipV="1">
            <a:off x="7829800" y="4752129"/>
            <a:ext cx="751811" cy="325982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B1B544F8-7AC2-FA55-4B4E-84CC4A15FBE8}"/>
              </a:ext>
            </a:extLst>
          </p:cNvPr>
          <p:cNvCxnSpPr>
            <a:cxnSpLocks/>
          </p:cNvCxnSpPr>
          <p:nvPr/>
        </p:nvCxnSpPr>
        <p:spPr>
          <a:xfrm flipH="1">
            <a:off x="9857693" y="3465475"/>
            <a:ext cx="536785" cy="217467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text, wall, indoor, decorated&#10;&#10;Description automatically generated">
            <a:extLst>
              <a:ext uri="{FF2B5EF4-FFF2-40B4-BE49-F238E27FC236}">
                <a16:creationId xmlns:a16="http://schemas.microsoft.com/office/drawing/2014/main" xmlns="" id="{EAD7DD2A-AD2F-BFAE-FFDD-99FA953DEB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t="9604" r="15382" b="12449"/>
          <a:stretch/>
        </p:blipFill>
        <p:spPr>
          <a:xfrm>
            <a:off x="144779" y="1408788"/>
            <a:ext cx="5823590" cy="404042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xmlns="" id="{3728A5F1-14BE-6585-0B09-3DE18AADFA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Foot Design</a:t>
            </a:r>
          </a:p>
        </p:txBody>
      </p:sp>
      <p:pic>
        <p:nvPicPr>
          <p:cNvPr id="28" name="First Toe Break">
            <a:hlinkClick r:id="" action="ppaction://media"/>
            <a:extLst>
              <a:ext uri="{FF2B5EF4-FFF2-40B4-BE49-F238E27FC236}">
                <a16:creationId xmlns:a16="http://schemas.microsoft.com/office/drawing/2014/main" xmlns="" id="{79CDC2E8-A76B-E99D-1622-EBC75EB739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4258" r="34204"/>
          <a:stretch>
            <a:fillRect/>
          </a:stretch>
        </p:blipFill>
        <p:spPr>
          <a:xfrm>
            <a:off x="7578057" y="145423"/>
            <a:ext cx="3280900" cy="5851706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121AA2E1-FBA1-8CED-C7ED-C321960A208A}"/>
              </a:ext>
            </a:extLst>
          </p:cNvPr>
          <p:cNvCxnSpPr>
            <a:cxnSpLocks/>
          </p:cNvCxnSpPr>
          <p:nvPr/>
        </p:nvCxnSpPr>
        <p:spPr>
          <a:xfrm flipH="1" flipV="1">
            <a:off x="9525674" y="4780261"/>
            <a:ext cx="576266" cy="239160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B63CA76-C221-1E79-2725-86AC31AD47F8}"/>
              </a:ext>
            </a:extLst>
          </p:cNvPr>
          <p:cNvSpPr txBox="1"/>
          <p:nvPr/>
        </p:nvSpPr>
        <p:spPr>
          <a:xfrm>
            <a:off x="10126086" y="4889738"/>
            <a:ext cx="20086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Bierstadt Display" panose="020B0004020202020204" pitchFamily="34" charset="0"/>
                <a:cs typeface="Arial"/>
              </a:rPr>
              <a:t>High friction ground contact point</a:t>
            </a:r>
          </a:p>
        </p:txBody>
      </p:sp>
    </p:spTree>
    <p:extLst>
      <p:ext uri="{BB962C8B-B14F-4D97-AF65-F5344CB8AC3E}">
        <p14:creationId xmlns:p14="http://schemas.microsoft.com/office/powerpoint/2010/main" val="83727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09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7" grpId="0"/>
      <p:bldP spid="7" grpId="1"/>
      <p:bldP spid="9" grpId="0"/>
      <p:bldP spid="9" grpId="1"/>
      <p:bldP spid="12" grpId="0"/>
      <p:bldP spid="12" grpId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C5C6659-CFF3-62D1-F505-1389C3C8A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8047" y="174184"/>
            <a:ext cx="2482637" cy="30912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ACD6051-93D6-F0D2-A462-6FAE5752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14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994F8D-A72C-ABEC-F196-14550C304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485" y="1622081"/>
            <a:ext cx="2643509" cy="35080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F99053C-C673-C946-FCC5-1F8462D06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8769" y="1524602"/>
            <a:ext cx="2686326" cy="3531268"/>
          </a:xfrm>
          <a:prstGeom prst="rect">
            <a:avLst/>
          </a:prstGeom>
          <a:ln>
            <a:noFill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A4DB58D-A681-DD4F-6315-A80E23A8932D}"/>
              </a:ext>
            </a:extLst>
          </p:cNvPr>
          <p:cNvGrpSpPr/>
          <p:nvPr/>
        </p:nvGrpSpPr>
        <p:grpSpPr>
          <a:xfrm>
            <a:off x="1519823" y="4486165"/>
            <a:ext cx="5054699" cy="559365"/>
            <a:chOff x="2887700" y="5061954"/>
            <a:chExt cx="5716157" cy="6547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113A505B-820B-7CE2-E3F8-FEA8C9249B5D}"/>
                </a:ext>
              </a:extLst>
            </p:cNvPr>
            <p:cNvSpPr/>
            <p:nvPr/>
          </p:nvSpPr>
          <p:spPr>
            <a:xfrm>
              <a:off x="2887700" y="5156880"/>
              <a:ext cx="718238" cy="500049"/>
            </a:xfrm>
            <a:prstGeom prst="ellipse">
              <a:avLst/>
            </a:prstGeom>
            <a:noFill/>
            <a:ln w="53975">
              <a:solidFill>
                <a:srgbClr val="98527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FEFCE27A-7893-069C-7C62-986DD92DE089}"/>
                </a:ext>
              </a:extLst>
            </p:cNvPr>
            <p:cNvSpPr/>
            <p:nvPr/>
          </p:nvSpPr>
          <p:spPr>
            <a:xfrm>
              <a:off x="8037437" y="5061954"/>
              <a:ext cx="566420" cy="386039"/>
            </a:xfrm>
            <a:prstGeom prst="ellipse">
              <a:avLst/>
            </a:prstGeom>
            <a:noFill/>
            <a:ln w="53975">
              <a:solidFill>
                <a:srgbClr val="98527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Elbow Connector 110">
              <a:extLst>
                <a:ext uri="{FF2B5EF4-FFF2-40B4-BE49-F238E27FC236}">
                  <a16:creationId xmlns:a16="http://schemas.microsoft.com/office/drawing/2014/main" xmlns="" id="{920128B3-D163-D411-7F4B-0DA5642E9AD7}"/>
                </a:ext>
              </a:extLst>
            </p:cNvPr>
            <p:cNvCxnSpPr>
              <a:cxnSpLocks/>
              <a:stCxn id="7" idx="6"/>
              <a:endCxn id="8" idx="2"/>
            </p:cNvCxnSpPr>
            <p:nvPr/>
          </p:nvCxnSpPr>
          <p:spPr>
            <a:xfrm flipV="1">
              <a:off x="3605938" y="5254974"/>
              <a:ext cx="4431499" cy="151930"/>
            </a:xfrm>
            <a:prstGeom prst="bentConnector3">
              <a:avLst/>
            </a:prstGeom>
            <a:ln w="57150">
              <a:solidFill>
                <a:srgbClr val="9852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3B5D9DC-C84E-E069-2F9E-3E32D18184EF}"/>
                </a:ext>
              </a:extLst>
            </p:cNvPr>
            <p:cNvSpPr txBox="1"/>
            <p:nvPr/>
          </p:nvSpPr>
          <p:spPr>
            <a:xfrm>
              <a:off x="4583469" y="5108763"/>
              <a:ext cx="1828856" cy="607987"/>
            </a:xfrm>
            <a:prstGeom prst="rect">
              <a:avLst/>
            </a:prstGeom>
            <a:ln w="57150">
              <a:solidFill>
                <a:srgbClr val="985277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en-US" sz="1400">
                  <a:latin typeface="Bierstadt Display" panose="020B0004020202020204" pitchFamily="34" charset="0"/>
                </a:rPr>
                <a:t>Embedded hook increases reliability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589FF48-E5F8-3230-6AC4-3ABC3214B03B}"/>
              </a:ext>
            </a:extLst>
          </p:cNvPr>
          <p:cNvGrpSpPr/>
          <p:nvPr/>
        </p:nvGrpSpPr>
        <p:grpSpPr>
          <a:xfrm>
            <a:off x="914406" y="4722306"/>
            <a:ext cx="6280597" cy="1020502"/>
            <a:chOff x="2317199" y="5166647"/>
            <a:chExt cx="7352100" cy="119460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8ABE72B9-066C-A46F-CCDE-8C05BB1528AE}"/>
                </a:ext>
              </a:extLst>
            </p:cNvPr>
            <p:cNvSpPr/>
            <p:nvPr/>
          </p:nvSpPr>
          <p:spPr>
            <a:xfrm>
              <a:off x="2317199" y="5166647"/>
              <a:ext cx="625131" cy="477423"/>
            </a:xfrm>
            <a:prstGeom prst="ellipse">
              <a:avLst/>
            </a:prstGeom>
            <a:noFill/>
            <a:ln w="53975">
              <a:solidFill>
                <a:srgbClr val="FF8A5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529558C6-B1FB-6792-CE7E-A43503D3CCC1}"/>
                </a:ext>
              </a:extLst>
            </p:cNvPr>
            <p:cNvSpPr/>
            <p:nvPr/>
          </p:nvSpPr>
          <p:spPr>
            <a:xfrm rot="21166334">
              <a:off x="8216623" y="5243013"/>
              <a:ext cx="1452676" cy="358916"/>
            </a:xfrm>
            <a:prstGeom prst="ellipse">
              <a:avLst/>
            </a:prstGeom>
            <a:noFill/>
            <a:ln w="53975">
              <a:solidFill>
                <a:srgbClr val="FF8A5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Elbow Connector 97">
              <a:extLst>
                <a:ext uri="{FF2B5EF4-FFF2-40B4-BE49-F238E27FC236}">
                  <a16:creationId xmlns:a16="http://schemas.microsoft.com/office/drawing/2014/main" xmlns="" id="{ACCCFAA0-F01A-0B47-2EFB-E060C2A21B0D}"/>
                </a:ext>
              </a:extLst>
            </p:cNvPr>
            <p:cNvCxnSpPr>
              <a:stCxn id="4" idx="4"/>
              <a:endCxn id="5" idx="4"/>
            </p:cNvCxnSpPr>
            <p:nvPr/>
          </p:nvCxnSpPr>
          <p:spPr>
            <a:xfrm rot="5400000" flipH="1" flipV="1">
              <a:off x="5775868" y="2454398"/>
              <a:ext cx="43568" cy="6335776"/>
            </a:xfrm>
            <a:prstGeom prst="bentConnector3">
              <a:avLst>
                <a:gd name="adj1" fmla="val -895741"/>
              </a:avLst>
            </a:prstGeom>
            <a:ln w="5715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B66B416-BF75-038C-F80C-CF9E455C10A6}"/>
                </a:ext>
              </a:extLst>
            </p:cNvPr>
            <p:cNvSpPr txBox="1"/>
            <p:nvPr/>
          </p:nvSpPr>
          <p:spPr>
            <a:xfrm>
              <a:off x="4360479" y="5752025"/>
              <a:ext cx="1986857" cy="609227"/>
            </a:xfrm>
            <a:prstGeom prst="rect">
              <a:avLst/>
            </a:prstGeom>
            <a:ln w="57150">
              <a:solidFill>
                <a:srgbClr val="FF8A5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en-US" sz="1400">
                  <a:latin typeface="Bierstadt Display" panose="020B0004020202020204" pitchFamily="34" charset="0"/>
                </a:rPr>
                <a:t>Increased ground contact for traction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447BF85-BE4A-3A99-BB5C-0A54FE0427A3}"/>
              </a:ext>
            </a:extLst>
          </p:cNvPr>
          <p:cNvGrpSpPr/>
          <p:nvPr/>
        </p:nvGrpSpPr>
        <p:grpSpPr>
          <a:xfrm>
            <a:off x="659545" y="3293729"/>
            <a:ext cx="5636890" cy="1059191"/>
            <a:chOff x="1924487" y="3871294"/>
            <a:chExt cx="6598573" cy="123989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589A2866-D9A8-539A-7762-B2E89CE818BA}"/>
                </a:ext>
              </a:extLst>
            </p:cNvPr>
            <p:cNvSpPr/>
            <p:nvPr/>
          </p:nvSpPr>
          <p:spPr>
            <a:xfrm>
              <a:off x="1924487" y="3871294"/>
              <a:ext cx="928766" cy="1239894"/>
            </a:xfrm>
            <a:prstGeom prst="ellipse">
              <a:avLst/>
            </a:prstGeom>
            <a:noFill/>
            <a:ln w="53975">
              <a:solidFill>
                <a:srgbClr val="63ADF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B8A7A766-FECC-275D-C15F-0EA549A83197}"/>
                </a:ext>
              </a:extLst>
            </p:cNvPr>
            <p:cNvSpPr/>
            <p:nvPr/>
          </p:nvSpPr>
          <p:spPr>
            <a:xfrm>
              <a:off x="7095274" y="3941613"/>
              <a:ext cx="1427786" cy="1050340"/>
            </a:xfrm>
            <a:prstGeom prst="ellipse">
              <a:avLst/>
            </a:prstGeom>
            <a:noFill/>
            <a:ln w="53975">
              <a:solidFill>
                <a:srgbClr val="63ADF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Elbow Connector 119">
              <a:extLst>
                <a:ext uri="{FF2B5EF4-FFF2-40B4-BE49-F238E27FC236}">
                  <a16:creationId xmlns:a16="http://schemas.microsoft.com/office/drawing/2014/main" xmlns="" id="{107443F5-7ED4-92D1-71BD-1124E453237E}"/>
                </a:ext>
              </a:extLst>
            </p:cNvPr>
            <p:cNvCxnSpPr>
              <a:stCxn id="12" idx="6"/>
              <a:endCxn id="13" idx="2"/>
            </p:cNvCxnSpPr>
            <p:nvPr/>
          </p:nvCxnSpPr>
          <p:spPr>
            <a:xfrm flipV="1">
              <a:off x="2853253" y="4466783"/>
              <a:ext cx="4242021" cy="24458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63ADF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A27DAF6-5B9D-EB45-94B0-1085683BE721}"/>
                </a:ext>
              </a:extLst>
            </p:cNvPr>
            <p:cNvSpPr txBox="1"/>
            <p:nvPr/>
          </p:nvSpPr>
          <p:spPr>
            <a:xfrm>
              <a:off x="3803696" y="4333439"/>
              <a:ext cx="2864273" cy="612484"/>
            </a:xfrm>
            <a:prstGeom prst="rect">
              <a:avLst/>
            </a:prstGeom>
            <a:ln w="57150">
              <a:solidFill>
                <a:srgbClr val="63ADF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Bierstadt Display" panose="020B0004020202020204" pitchFamily="34" charset="0"/>
                </a:rPr>
                <a:t>More resilient material</a:t>
              </a:r>
            </a:p>
            <a:p>
              <a:pPr algn="ctr"/>
              <a:r>
                <a:rPr lang="en-US" sz="1400">
                  <a:latin typeface="Bierstadt Display" panose="020B0004020202020204" pitchFamily="34" charset="0"/>
                </a:rPr>
                <a:t>AR500 abrasion resistant steel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56AAE6-26BA-B093-8D29-4DB342FA4B09}"/>
              </a:ext>
            </a:extLst>
          </p:cNvPr>
          <p:cNvSpPr txBox="1"/>
          <p:nvPr/>
        </p:nvSpPr>
        <p:spPr>
          <a:xfrm>
            <a:off x="3279856" y="2965057"/>
            <a:ext cx="1711697" cy="307777"/>
          </a:xfrm>
          <a:prstGeom prst="rect">
            <a:avLst/>
          </a:prstGeom>
          <a:ln w="57150">
            <a:solidFill>
              <a:srgbClr val="3F784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Bierstadt Display" panose="020B0004020202020204" pitchFamily="34" charset="0"/>
              </a:rPr>
              <a:t>10% mass reduction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C9D9F836-9AE1-90E0-61AB-7E7BE3199AF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Improved Foot Design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566DE5D-9B1D-D373-525D-B10FF3CB95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4484" y="3429000"/>
            <a:ext cx="3103260" cy="2583979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A28BECAA-1393-FD34-FDFB-A09BFA57325B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9815094" y="2643138"/>
            <a:ext cx="571020" cy="987415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325C79C4-A4E9-B041-2C96-8D6FDB118495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10386114" y="2643138"/>
            <a:ext cx="103156" cy="1204391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8D9351F0-70AC-B5C3-C014-DB581A6CA6DA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10386114" y="2643138"/>
            <a:ext cx="428620" cy="987415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5DE5025-5C21-26B2-3F11-FA612F2BA7DD}"/>
              </a:ext>
            </a:extLst>
          </p:cNvPr>
          <p:cNvSpPr txBox="1"/>
          <p:nvPr/>
        </p:nvSpPr>
        <p:spPr>
          <a:xfrm>
            <a:off x="9179899" y="1719808"/>
            <a:ext cx="241243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Bierstadt Display" panose="020B0004020202020204" pitchFamily="34" charset="0"/>
                <a:cs typeface="Arial"/>
              </a:rPr>
              <a:t>Toes extend independently to grab small asperities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48983E1-CBDB-573C-8A07-414A374FD3F2}"/>
              </a:ext>
            </a:extLst>
          </p:cNvPr>
          <p:cNvSpPr txBox="1"/>
          <p:nvPr/>
        </p:nvSpPr>
        <p:spPr>
          <a:xfrm>
            <a:off x="8791202" y="518386"/>
            <a:ext cx="24124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Bierstadt Display" panose="020B0004020202020204" pitchFamily="34" charset="0"/>
                <a:cs typeface="Arial"/>
              </a:rPr>
              <a:t>Fin increases drag 2.5x</a:t>
            </a:r>
          </a:p>
        </p:txBody>
      </p:sp>
    </p:spTree>
    <p:extLst>
      <p:ext uri="{BB962C8B-B14F-4D97-AF65-F5344CB8AC3E}">
        <p14:creationId xmlns:p14="http://schemas.microsoft.com/office/powerpoint/2010/main" val="1220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CE7C81-EF7B-A8E9-2B97-B7276987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4C587AD-8C77-7658-FE0E-EBCCC09418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System Overview</a:t>
            </a:r>
          </a:p>
        </p:txBody>
      </p:sp>
      <p:pic>
        <p:nvPicPr>
          <p:cNvPr id="8" name="Picture 7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xmlns="" id="{B5D95ADE-529D-774A-174C-C4ADF67A84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853" y="1859030"/>
            <a:ext cx="5468293" cy="4046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99264D-D739-DCD7-D228-41B32B8B14C5}"/>
              </a:ext>
            </a:extLst>
          </p:cNvPr>
          <p:cNvSpPr txBox="1"/>
          <p:nvPr/>
        </p:nvSpPr>
        <p:spPr>
          <a:xfrm>
            <a:off x="3660998" y="911704"/>
            <a:ext cx="4264182" cy="1200329"/>
          </a:xfrm>
          <a:prstGeom prst="rect">
            <a:avLst/>
          </a:prstGeom>
          <a:noFill/>
          <a:ln w="57150">
            <a:solidFill>
              <a:srgbClr val="FF8A5B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Four hip assemblies with 2x brushless DC motors with </a:t>
            </a:r>
            <a:r>
              <a:rPr lang="en-US" err="1">
                <a:latin typeface="Bierstadt Display" panose="020B0004020202020204" pitchFamily="34" charset="0"/>
              </a:rPr>
              <a:t>Kv</a:t>
            </a:r>
            <a:r>
              <a:rPr lang="en-US">
                <a:latin typeface="Bierstadt Display" panose="020B0004020202020204" pitchFamily="34" charset="0"/>
              </a:rPr>
              <a:t> of 330 and 1.7 Nm peak torque. Gearing provides 6:1 reduction on one link and coaxial output shafts.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5C57B9-5B54-F808-E35D-E945EC2AA11C}"/>
              </a:ext>
            </a:extLst>
          </p:cNvPr>
          <p:cNvSpPr txBox="1"/>
          <p:nvPr/>
        </p:nvSpPr>
        <p:spPr>
          <a:xfrm>
            <a:off x="857834" y="4714067"/>
            <a:ext cx="1956008" cy="646331"/>
          </a:xfrm>
          <a:prstGeom prst="rect">
            <a:avLst/>
          </a:prstGeom>
          <a:noFill/>
          <a:ln w="57150">
            <a:solidFill>
              <a:srgbClr val="3F784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Bierstadt Display" panose="020B0004020202020204" pitchFamily="34" charset="0"/>
              </a:rPr>
              <a:t>Sensor suite: Lidar and depth camera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842371-9003-9544-95C9-F9C54A645F5F}"/>
              </a:ext>
            </a:extLst>
          </p:cNvPr>
          <p:cNvSpPr txBox="1"/>
          <p:nvPr/>
        </p:nvSpPr>
        <p:spPr>
          <a:xfrm>
            <a:off x="8484118" y="547326"/>
            <a:ext cx="2974064" cy="646331"/>
          </a:xfrm>
          <a:prstGeom prst="rect">
            <a:avLst/>
          </a:prstGeom>
          <a:noFill/>
          <a:ln w="57150">
            <a:solidFill>
              <a:srgbClr val="985277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2x 4-cell lithium polymer batteries with 2800 A h 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75E84D9-9014-082A-4816-068FD002FB22}"/>
              </a:ext>
            </a:extLst>
          </p:cNvPr>
          <p:cNvSpPr txBox="1"/>
          <p:nvPr/>
        </p:nvSpPr>
        <p:spPr>
          <a:xfrm>
            <a:off x="164031" y="1922962"/>
            <a:ext cx="3235769" cy="1754326"/>
          </a:xfrm>
          <a:prstGeom prst="rect">
            <a:avLst/>
          </a:prstGeom>
          <a:noFill/>
          <a:ln w="57150">
            <a:solidFill>
              <a:srgbClr val="63ADF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Bierstadt Display" panose="020B0004020202020204" pitchFamily="34" charset="0"/>
              </a:rPr>
              <a:t>4 Raspberry Pi Model 4b’s provide control at ~230 Hz to 8 motors. Also capable of mapping at ~7 Hz, local planning at 45 Hz, and global planning at ~1 Hz.  </a:t>
            </a:r>
            <a:endParaRPr lang="en-US" dirty="0" smtClean="0">
              <a:latin typeface="Bierstadt Display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B187FFC-C092-67C0-53FF-A3361F3E2F8F}"/>
              </a:ext>
            </a:extLst>
          </p:cNvPr>
          <p:cNvSpPr txBox="1"/>
          <p:nvPr/>
        </p:nvSpPr>
        <p:spPr>
          <a:xfrm>
            <a:off x="8779902" y="2583419"/>
            <a:ext cx="3208988" cy="1200329"/>
          </a:xfrm>
          <a:prstGeom prst="rect">
            <a:avLst/>
          </a:prstGeom>
          <a:noFill/>
          <a:ln w="57150">
            <a:solidFill>
              <a:srgbClr val="3F784C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Power management board distributes up to 80 A to motors and computation. Measures power consumption.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xmlns="" id="{0D4C18B7-7D11-D652-37A1-A1A1772BC6DA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399800" y="2800125"/>
            <a:ext cx="2300699" cy="444087"/>
          </a:xfrm>
          <a:prstGeom prst="bentConnector3">
            <a:avLst>
              <a:gd name="adj1" fmla="val 50000"/>
            </a:avLst>
          </a:prstGeom>
          <a:ln w="57150">
            <a:solidFill>
              <a:srgbClr val="63AD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xmlns="" id="{323CE867-B989-2ADB-7ADB-1B04E170F646}"/>
              </a:ext>
            </a:extLst>
          </p:cNvPr>
          <p:cNvCxnSpPr>
            <a:cxnSpLocks/>
            <a:stCxn id="10" idx="0"/>
          </p:cNvCxnSpPr>
          <p:nvPr/>
        </p:nvCxnSpPr>
        <p:spPr>
          <a:xfrm rot="5400000" flipH="1" flipV="1">
            <a:off x="2748931" y="2938052"/>
            <a:ext cx="862922" cy="2689108"/>
          </a:xfrm>
          <a:prstGeom prst="bentConnector2">
            <a:avLst/>
          </a:prstGeom>
          <a:ln w="57150">
            <a:solidFill>
              <a:srgbClr val="3F78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10EFC538-2C24-1EA9-E610-2EB2673535B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837586" y="3185426"/>
            <a:ext cx="1942316" cy="375817"/>
          </a:xfrm>
          <a:prstGeom prst="bentConnector3">
            <a:avLst>
              <a:gd name="adj1" fmla="val 50000"/>
            </a:avLst>
          </a:prstGeom>
          <a:ln w="57150">
            <a:solidFill>
              <a:srgbClr val="3F78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xmlns="" id="{20D23AE8-0AC6-6F36-74A5-2FB4DA5B13DE}"/>
              </a:ext>
            </a:extLst>
          </p:cNvPr>
          <p:cNvCxnSpPr>
            <a:cxnSpLocks/>
            <a:stCxn id="9" idx="2"/>
          </p:cNvCxnSpPr>
          <p:nvPr/>
        </p:nvCxnSpPr>
        <p:spPr>
          <a:xfrm rot="16200000" flipH="1">
            <a:off x="5733722" y="2171399"/>
            <a:ext cx="594709" cy="475975"/>
          </a:xfrm>
          <a:prstGeom prst="bentConnector3">
            <a:avLst>
              <a:gd name="adj1" fmla="val 50000"/>
            </a:avLst>
          </a:prstGeom>
          <a:ln w="5715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xmlns="" id="{E8DF51E0-3731-4CFD-A6A6-5DEF230396B4}"/>
              </a:ext>
            </a:extLst>
          </p:cNvPr>
          <p:cNvCxnSpPr>
            <a:cxnSpLocks/>
            <a:stCxn id="11" idx="2"/>
          </p:cNvCxnSpPr>
          <p:nvPr/>
        </p:nvCxnSpPr>
        <p:spPr>
          <a:xfrm rot="5400000">
            <a:off x="8169942" y="1235053"/>
            <a:ext cx="1842604" cy="1759813"/>
          </a:xfrm>
          <a:prstGeom prst="bentConnector3">
            <a:avLst>
              <a:gd name="adj1" fmla="val 50000"/>
            </a:avLst>
          </a:prstGeom>
          <a:ln w="57150">
            <a:solidFill>
              <a:srgbClr val="9852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735C75B-6C23-6821-E08B-F4B04918F2DE}"/>
              </a:ext>
            </a:extLst>
          </p:cNvPr>
          <p:cNvSpPr txBox="1"/>
          <p:nvPr/>
        </p:nvSpPr>
        <p:spPr>
          <a:xfrm>
            <a:off x="8337223" y="4426024"/>
            <a:ext cx="2364356" cy="646331"/>
          </a:xfrm>
          <a:prstGeom prst="rect">
            <a:avLst/>
          </a:prstGeom>
          <a:noFill/>
          <a:ln w="57150">
            <a:solidFill>
              <a:srgbClr val="63ADF2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Body is waterproof to ISO 22810 standards.</a:t>
            </a: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xmlns="" id="{3C63EC3C-7059-3C1A-2B6C-3C46E7BFD2A2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>
            <a:off x="7808745" y="3851144"/>
            <a:ext cx="528479" cy="898046"/>
          </a:xfrm>
          <a:prstGeom prst="bentConnector2">
            <a:avLst/>
          </a:prstGeom>
          <a:ln w="57150">
            <a:solidFill>
              <a:srgbClr val="63ADF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DE96D22-FCC5-FA54-7F27-B8A0FED986AE}"/>
              </a:ext>
            </a:extLst>
          </p:cNvPr>
          <p:cNvSpPr txBox="1"/>
          <p:nvPr/>
        </p:nvSpPr>
        <p:spPr>
          <a:xfrm>
            <a:off x="6293513" y="5127550"/>
            <a:ext cx="1779471" cy="923330"/>
          </a:xfrm>
          <a:prstGeom prst="rect">
            <a:avLst/>
          </a:prstGeom>
          <a:noFill/>
          <a:ln w="57150">
            <a:solidFill>
              <a:srgbClr val="FF8A5B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Skids </a:t>
            </a:r>
            <a:r>
              <a:rPr lang="en-US" err="1">
                <a:latin typeface="Bierstadt Display" panose="020B0004020202020204" pitchFamily="34" charset="0"/>
              </a:rPr>
              <a:t>protext</a:t>
            </a:r>
            <a:r>
              <a:rPr lang="en-US">
                <a:latin typeface="Bierstadt Display" panose="020B0004020202020204" pitchFamily="34" charset="0"/>
              </a:rPr>
              <a:t> robot underbelly when climbing.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xmlns="" id="{088CF0A2-B787-F35D-6F23-2854D1111A31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>
            <a:off x="6031077" y="4974957"/>
            <a:ext cx="262437" cy="614259"/>
          </a:xfrm>
          <a:prstGeom prst="bentConnector2">
            <a:avLst/>
          </a:prstGeom>
          <a:ln w="5715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59645DD-0C3D-B513-0D25-12B7DB05C461}"/>
              </a:ext>
            </a:extLst>
          </p:cNvPr>
          <p:cNvSpPr txBox="1"/>
          <p:nvPr/>
        </p:nvSpPr>
        <p:spPr>
          <a:xfrm>
            <a:off x="387789" y="990600"/>
            <a:ext cx="2614491" cy="369332"/>
          </a:xfrm>
          <a:prstGeom prst="rect">
            <a:avLst/>
          </a:prstGeom>
          <a:noFill/>
          <a:ln w="57150">
            <a:solidFill>
              <a:srgbClr val="985277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Full system mass: 7.85 kg</a:t>
            </a:r>
          </a:p>
        </p:txBody>
      </p:sp>
    </p:spTree>
    <p:extLst>
      <p:ext uri="{BB962C8B-B14F-4D97-AF65-F5344CB8AC3E}">
        <p14:creationId xmlns:p14="http://schemas.microsoft.com/office/powerpoint/2010/main" val="110544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15CFB1D-FFB7-368B-CF41-55DBD4BDF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2E2FEC6-2AED-9C52-282B-3546369AFE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Sensors and Autonomy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E3AB9A-0370-9236-F9D7-F3E22782AB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1" y="2008245"/>
            <a:ext cx="5337320" cy="3558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09AE16-49D2-0398-C7B5-39B6294322BC}"/>
              </a:ext>
            </a:extLst>
          </p:cNvPr>
          <p:cNvSpPr txBox="1"/>
          <p:nvPr/>
        </p:nvSpPr>
        <p:spPr>
          <a:xfrm>
            <a:off x="173241" y="1526247"/>
            <a:ext cx="1551094" cy="817245"/>
          </a:xfrm>
          <a:prstGeom prst="roundRect">
            <a:avLst/>
          </a:prstGeom>
          <a:noFill/>
          <a:ln w="57150">
            <a:solidFill>
              <a:srgbClr val="63AD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ierstadt Display" panose="020B0004020202020204" pitchFamily="34" charset="0"/>
              </a:rPr>
              <a:t>2D  </a:t>
            </a:r>
            <a:r>
              <a:rPr lang="en-US" sz="1400" dirty="0" err="1">
                <a:latin typeface="Bierstadt Display" panose="020B0004020202020204" pitchFamily="34" charset="0"/>
              </a:rPr>
              <a:t>Hokuyu</a:t>
            </a:r>
            <a:r>
              <a:rPr lang="en-US" sz="1400" dirty="0">
                <a:latin typeface="Bierstadt Display" panose="020B0004020202020204" pitchFamily="34" charset="0"/>
              </a:rPr>
              <a:t> UTM-30LX </a:t>
            </a:r>
            <a:r>
              <a:rPr lang="en-US" sz="1400" dirty="0" smtClean="0">
                <a:latin typeface="Bierstadt Display" panose="020B0004020202020204" pitchFamily="34" charset="0"/>
              </a:rPr>
              <a:t>LiDAR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D478B3-BC85-25C5-A2A2-631D6275B5ED}"/>
              </a:ext>
            </a:extLst>
          </p:cNvPr>
          <p:cNvSpPr txBox="1"/>
          <p:nvPr/>
        </p:nvSpPr>
        <p:spPr>
          <a:xfrm>
            <a:off x="131008" y="4543691"/>
            <a:ext cx="1266639" cy="817245"/>
          </a:xfrm>
          <a:prstGeom prst="roundRect">
            <a:avLst/>
          </a:prstGeom>
          <a:noFill/>
          <a:ln w="57150">
            <a:solidFill>
              <a:srgbClr val="98527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err="1">
                <a:latin typeface="Bierstadt Display" panose="020B0004020202020204" pitchFamily="34" charset="0"/>
              </a:rPr>
              <a:t>Realsense</a:t>
            </a:r>
            <a:r>
              <a:rPr lang="en-US" sz="1400">
                <a:latin typeface="Bierstadt Display" panose="020B0004020202020204" pitchFamily="34" charset="0"/>
              </a:rPr>
              <a:t> d435i stereo depth camera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58AEA8-E6C0-E514-CBAE-FC1E99897EC4}"/>
              </a:ext>
            </a:extLst>
          </p:cNvPr>
          <p:cNvSpPr txBox="1"/>
          <p:nvPr/>
        </p:nvSpPr>
        <p:spPr>
          <a:xfrm>
            <a:off x="2280208" y="1153242"/>
            <a:ext cx="3472161" cy="578882"/>
          </a:xfrm>
          <a:prstGeom prst="roundRect">
            <a:avLst/>
          </a:prstGeom>
          <a:noFill/>
          <a:ln w="57150">
            <a:solidFill>
              <a:srgbClr val="3F784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Bierstadt Display" panose="020B0004020202020204" pitchFamily="34" charset="0"/>
              </a:rPr>
              <a:t>4x Raspberry Pi Model 4b for mapping, planning, control, and communications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774FD6D-DC39-4E19-9E7C-2D22F0AE963F}"/>
              </a:ext>
            </a:extLst>
          </p:cNvPr>
          <p:cNvSpPr txBox="1"/>
          <p:nvPr/>
        </p:nvSpPr>
        <p:spPr>
          <a:xfrm>
            <a:off x="2139571" y="4777062"/>
            <a:ext cx="2137961" cy="1055608"/>
          </a:xfrm>
          <a:prstGeom prst="roundRect">
            <a:avLst/>
          </a:prstGeom>
          <a:noFill/>
          <a:ln w="57150">
            <a:solidFill>
              <a:srgbClr val="63AD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Bierstadt Display" panose="020B0004020202020204" pitchFamily="34" charset="0"/>
              </a:rPr>
              <a:t>6-axis inertial measurement unit (IMU)/gyroscope and temperature sensor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7969BD-3AE3-22BD-620C-28688F291300}"/>
              </a:ext>
            </a:extLst>
          </p:cNvPr>
          <p:cNvSpPr txBox="1"/>
          <p:nvPr/>
        </p:nvSpPr>
        <p:spPr>
          <a:xfrm>
            <a:off x="4575381" y="4631457"/>
            <a:ext cx="1121075" cy="340519"/>
          </a:xfrm>
          <a:prstGeom prst="roundRect">
            <a:avLst/>
          </a:prstGeom>
          <a:noFill/>
          <a:ln w="57150">
            <a:solidFill>
              <a:srgbClr val="FF8A5B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>
                <a:latin typeface="Bierstadt Display" panose="020B0004020202020204" pitchFamily="34" charset="0"/>
              </a:rPr>
              <a:t>0.85 kg total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xmlns="" id="{4808DC09-E355-A761-E330-1DA00CA390C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724335" y="1934870"/>
            <a:ext cx="370962" cy="705906"/>
          </a:xfrm>
          <a:prstGeom prst="bentConnector2">
            <a:avLst/>
          </a:prstGeom>
          <a:ln w="57150">
            <a:solidFill>
              <a:srgbClr val="63AD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xmlns="" id="{DD58BA46-276F-C662-3E26-7E33961C94E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397647" y="3844111"/>
            <a:ext cx="370962" cy="1108203"/>
          </a:xfrm>
          <a:prstGeom prst="bentConnector2">
            <a:avLst/>
          </a:prstGeom>
          <a:ln w="57150">
            <a:solidFill>
              <a:srgbClr val="9852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xmlns="" id="{552654C3-B6A8-5B47-8959-2B05B0939FDB}"/>
              </a:ext>
            </a:extLst>
          </p:cNvPr>
          <p:cNvCxnSpPr>
            <a:cxnSpLocks/>
            <a:stCxn id="13" idx="0"/>
          </p:cNvCxnSpPr>
          <p:nvPr/>
        </p:nvCxnSpPr>
        <p:spPr>
          <a:xfrm rot="5400000" flipH="1" flipV="1">
            <a:off x="2907759" y="4221275"/>
            <a:ext cx="856580" cy="254994"/>
          </a:xfrm>
          <a:prstGeom prst="bentConnector3">
            <a:avLst>
              <a:gd name="adj1" fmla="val 50000"/>
            </a:avLst>
          </a:prstGeom>
          <a:ln w="57150">
            <a:solidFill>
              <a:srgbClr val="63AD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xmlns="" id="{D8ED1686-0382-605A-2CE0-3F78A86FF45B}"/>
              </a:ext>
            </a:extLst>
          </p:cNvPr>
          <p:cNvCxnSpPr>
            <a:cxnSpLocks/>
            <a:stCxn id="12" idx="2"/>
          </p:cNvCxnSpPr>
          <p:nvPr/>
        </p:nvCxnSpPr>
        <p:spPr>
          <a:xfrm rot="5400000">
            <a:off x="3372013" y="2006502"/>
            <a:ext cx="918654" cy="369898"/>
          </a:xfrm>
          <a:prstGeom prst="bentConnector3">
            <a:avLst>
              <a:gd name="adj1" fmla="val 50000"/>
            </a:avLst>
          </a:prstGeom>
          <a:ln w="57150">
            <a:solidFill>
              <a:srgbClr val="3F78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3A6988AC-9B0D-DE1F-158A-4C4C7C0844FA}"/>
              </a:ext>
            </a:extLst>
          </p:cNvPr>
          <p:cNvGrpSpPr/>
          <p:nvPr/>
        </p:nvGrpSpPr>
        <p:grpSpPr>
          <a:xfrm>
            <a:off x="5965752" y="1503531"/>
            <a:ext cx="5913712" cy="3728521"/>
            <a:chOff x="5965752" y="1503531"/>
            <a:chExt cx="5913712" cy="372852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AF1064C-41DF-EEB2-9B74-88DDF4A4D642}"/>
                </a:ext>
              </a:extLst>
            </p:cNvPr>
            <p:cNvSpPr txBox="1"/>
            <p:nvPr/>
          </p:nvSpPr>
          <p:spPr>
            <a:xfrm>
              <a:off x="5965752" y="1608777"/>
              <a:ext cx="1153557" cy="161582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Sensors</a:t>
              </a: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0664532-99DC-5620-A9AF-D4E9BF4909F0}"/>
                </a:ext>
              </a:extLst>
            </p:cNvPr>
            <p:cNvSpPr txBox="1"/>
            <p:nvPr/>
          </p:nvSpPr>
          <p:spPr>
            <a:xfrm>
              <a:off x="7669731" y="1608777"/>
              <a:ext cx="1869584" cy="280076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Onboard Network</a:t>
              </a:r>
            </a:p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(</a:t>
              </a:r>
              <a:r>
                <a:rPr lang="en-US" sz="1100" err="1">
                  <a:latin typeface="Bierstadt Display" panose="020B0004020202020204" pitchFamily="34" charset="0"/>
                </a:rPr>
                <a:t>roscore</a:t>
              </a:r>
              <a:r>
                <a:rPr lang="en-US" sz="1100">
                  <a:latin typeface="Bierstadt Display" panose="020B0004020202020204" pitchFamily="34" charset="0"/>
                </a:rPr>
                <a:t>)</a:t>
              </a: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45CF38E-5A38-46C7-96B6-C7BF5F4C60ED}"/>
                </a:ext>
              </a:extLst>
            </p:cNvPr>
            <p:cNvSpPr txBox="1"/>
            <p:nvPr/>
          </p:nvSpPr>
          <p:spPr>
            <a:xfrm>
              <a:off x="7758275" y="2772256"/>
              <a:ext cx="962397" cy="60016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err="1">
                  <a:latin typeface="Bierstadt Display" panose="020B0004020202020204" pitchFamily="34" charset="0"/>
                </a:rPr>
                <a:t>Rpi</a:t>
              </a:r>
              <a:r>
                <a:rPr lang="en-US" sz="1100">
                  <a:latin typeface="Bierstadt Display" panose="020B0004020202020204" pitchFamily="34" charset="0"/>
                </a:rPr>
                <a:t> 1</a:t>
              </a:r>
            </a:p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(Path Planning)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7E28F75-DD01-CC8A-2861-83A92FB3996D}"/>
                </a:ext>
              </a:extLst>
            </p:cNvPr>
            <p:cNvSpPr txBox="1"/>
            <p:nvPr/>
          </p:nvSpPr>
          <p:spPr>
            <a:xfrm>
              <a:off x="6068714" y="1916417"/>
              <a:ext cx="947630" cy="261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LiDAR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9477849-9801-2E84-D569-72A901E36EAB}"/>
                </a:ext>
              </a:extLst>
            </p:cNvPr>
            <p:cNvSpPr txBox="1"/>
            <p:nvPr/>
          </p:nvSpPr>
          <p:spPr>
            <a:xfrm>
              <a:off x="6068715" y="2223046"/>
              <a:ext cx="947630" cy="60016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RealSense </a:t>
              </a:r>
            </a:p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Depth Camera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5B398F1-A510-8949-05C9-1E94475BB38D}"/>
                </a:ext>
              </a:extLst>
            </p:cNvPr>
            <p:cNvSpPr txBox="1"/>
            <p:nvPr/>
          </p:nvSpPr>
          <p:spPr>
            <a:xfrm>
              <a:off x="6077658" y="2891334"/>
              <a:ext cx="947630" cy="261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IMU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C4AD4A9-9103-56DC-066C-307C9C7153BA}"/>
                </a:ext>
              </a:extLst>
            </p:cNvPr>
            <p:cNvSpPr txBox="1"/>
            <p:nvPr/>
          </p:nvSpPr>
          <p:spPr>
            <a:xfrm>
              <a:off x="7758275" y="3629015"/>
              <a:ext cx="1036564" cy="60016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err="1">
                  <a:latin typeface="Bierstadt Display" panose="020B0004020202020204" pitchFamily="34" charset="0"/>
                </a:rPr>
                <a:t>Rpi</a:t>
              </a:r>
              <a:r>
                <a:rPr lang="en-US" sz="1100">
                  <a:latin typeface="Bierstadt Display" panose="020B0004020202020204" pitchFamily="34" charset="0"/>
                </a:rPr>
                <a:t> 3</a:t>
              </a:r>
            </a:p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(Motor Control)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8D8F134F-F281-7BD6-4BB7-84089BCD5AF1}"/>
                </a:ext>
              </a:extLst>
            </p:cNvPr>
            <p:cNvSpPr txBox="1"/>
            <p:nvPr/>
          </p:nvSpPr>
          <p:spPr>
            <a:xfrm>
              <a:off x="7758275" y="2075376"/>
              <a:ext cx="962398" cy="4308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err="1">
                  <a:latin typeface="Bierstadt Display" panose="020B0004020202020204" pitchFamily="34" charset="0"/>
                </a:rPr>
                <a:t>Rpi</a:t>
              </a:r>
              <a:r>
                <a:rPr lang="en-US" sz="1100">
                  <a:latin typeface="Bierstadt Display" panose="020B0004020202020204" pitchFamily="34" charset="0"/>
                </a:rPr>
                <a:t> 2</a:t>
              </a:r>
            </a:p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(Mapping)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42A5DD6-AD14-DB53-3A42-5B82B230F967}"/>
                </a:ext>
              </a:extLst>
            </p:cNvPr>
            <p:cNvSpPr txBox="1"/>
            <p:nvPr/>
          </p:nvSpPr>
          <p:spPr>
            <a:xfrm>
              <a:off x="10299386" y="1891488"/>
              <a:ext cx="1003686" cy="261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Hip Module 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560DC92-7D7D-0B90-703E-9AE82FC096BA}"/>
                </a:ext>
              </a:extLst>
            </p:cNvPr>
            <p:cNvSpPr txBox="1"/>
            <p:nvPr/>
          </p:nvSpPr>
          <p:spPr>
            <a:xfrm>
              <a:off x="10299386" y="2210698"/>
              <a:ext cx="1003686" cy="261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Hip Module 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2F5E2D46-3E18-42AA-1313-6783ED100D4C}"/>
                </a:ext>
              </a:extLst>
            </p:cNvPr>
            <p:cNvSpPr txBox="1"/>
            <p:nvPr/>
          </p:nvSpPr>
          <p:spPr>
            <a:xfrm>
              <a:off x="10299386" y="2529907"/>
              <a:ext cx="1003686" cy="261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Hip Module 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0B70A1C-9CEA-EFBC-4558-B7026BC10C27}"/>
                </a:ext>
              </a:extLst>
            </p:cNvPr>
            <p:cNvSpPr txBox="1"/>
            <p:nvPr/>
          </p:nvSpPr>
          <p:spPr>
            <a:xfrm>
              <a:off x="10299386" y="2849116"/>
              <a:ext cx="1003686" cy="261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Hip Module 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F5361676-5753-D25B-C092-05D71F62D9A7}"/>
                </a:ext>
              </a:extLst>
            </p:cNvPr>
            <p:cNvSpPr txBox="1"/>
            <p:nvPr/>
          </p:nvSpPr>
          <p:spPr>
            <a:xfrm>
              <a:off x="5965752" y="4631888"/>
              <a:ext cx="829014" cy="60016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Base Station</a:t>
              </a:r>
            </a:p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Computer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8FDDFF4-0489-7AB2-B925-C28B7BC6F965}"/>
                </a:ext>
              </a:extLst>
            </p:cNvPr>
            <p:cNvSpPr txBox="1"/>
            <p:nvPr/>
          </p:nvSpPr>
          <p:spPr>
            <a:xfrm>
              <a:off x="5965752" y="3610451"/>
              <a:ext cx="897667" cy="60016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Vicon </a:t>
              </a:r>
              <a:r>
                <a:rPr lang="en-US" sz="1100" err="1">
                  <a:latin typeface="Bierstadt Display" panose="020B0004020202020204" pitchFamily="34" charset="0"/>
                </a:rPr>
                <a:t>MoCap</a:t>
              </a:r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System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340C7BB8-7BFA-94FF-A080-77F1D0D13A90}"/>
                </a:ext>
              </a:extLst>
            </p:cNvPr>
            <p:cNvSpPr txBox="1"/>
            <p:nvPr/>
          </p:nvSpPr>
          <p:spPr>
            <a:xfrm>
              <a:off x="10201519" y="1503531"/>
              <a:ext cx="1199420" cy="17851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Bierstadt Display" panose="020B0004020202020204" pitchFamily="34" charset="0"/>
                </a:rPr>
                <a:t>Motors</a:t>
              </a: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  <a:p>
              <a:pPr algn="ctr"/>
              <a:endParaRPr lang="en-US" sz="1100">
                <a:latin typeface="Bierstadt Display" panose="020B0004020202020204" pitchFamily="34" charset="0"/>
              </a:endParaRPr>
            </a:p>
          </p:txBody>
        </p: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xmlns="" id="{B98BD892-A569-C068-BAF8-DCF2E0F0835A}"/>
                </a:ext>
              </a:extLst>
            </p:cNvPr>
            <p:cNvCxnSpPr>
              <a:cxnSpLocks/>
              <a:stCxn id="33" idx="3"/>
              <a:endCxn id="41" idx="1"/>
            </p:cNvCxnSpPr>
            <p:nvPr/>
          </p:nvCxnSpPr>
          <p:spPr>
            <a:xfrm flipV="1">
              <a:off x="8794839" y="2396083"/>
              <a:ext cx="1406680" cy="1533014"/>
            </a:xfrm>
            <a:prstGeom prst="bentConnector3">
              <a:avLst>
                <a:gd name="adj1" fmla="val 81951"/>
              </a:avLst>
            </a:prstGeom>
            <a:ln w="28575">
              <a:solidFill>
                <a:srgbClr val="9E5EC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xmlns="" id="{5C5B45E9-44BC-2DBA-0704-9FFC2910256B}"/>
                </a:ext>
              </a:extLst>
            </p:cNvPr>
            <p:cNvCxnSpPr>
              <a:cxnSpLocks/>
              <a:stCxn id="29" idx="3"/>
              <a:endCxn id="33" idx="0"/>
            </p:cNvCxnSpPr>
            <p:nvPr/>
          </p:nvCxnSpPr>
          <p:spPr>
            <a:xfrm flipH="1">
              <a:off x="8276557" y="3072338"/>
              <a:ext cx="444115" cy="556677"/>
            </a:xfrm>
            <a:prstGeom prst="bentConnector4">
              <a:avLst>
                <a:gd name="adj1" fmla="val -51473"/>
                <a:gd name="adj2" fmla="val 76953"/>
              </a:avLst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xmlns="" id="{11C90CA2-9FD4-A00C-A5A5-09F766FD13ED}"/>
                </a:ext>
              </a:extLst>
            </p:cNvPr>
            <p:cNvCxnSpPr>
              <a:cxnSpLocks/>
              <a:stCxn id="39" idx="3"/>
              <a:endCxn id="28" idx="2"/>
            </p:cNvCxnSpPr>
            <p:nvPr/>
          </p:nvCxnSpPr>
          <p:spPr>
            <a:xfrm flipV="1">
              <a:off x="6794766" y="4409544"/>
              <a:ext cx="1809757" cy="522426"/>
            </a:xfrm>
            <a:prstGeom prst="bentConnector2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xmlns="" id="{BFB286F8-B5CB-AA62-6EC7-1CA05A8E7CBD}"/>
                </a:ext>
              </a:extLst>
            </p:cNvPr>
            <p:cNvCxnSpPr>
              <a:cxnSpLocks/>
              <a:stCxn id="34" idx="3"/>
              <a:endCxn id="29" idx="0"/>
            </p:cNvCxnSpPr>
            <p:nvPr/>
          </p:nvCxnSpPr>
          <p:spPr>
            <a:xfrm flipH="1">
              <a:off x="8239474" y="2290820"/>
              <a:ext cx="481199" cy="481436"/>
            </a:xfrm>
            <a:prstGeom prst="bentConnector4">
              <a:avLst>
                <a:gd name="adj1" fmla="val -47506"/>
                <a:gd name="adj2" fmla="val 72375"/>
              </a:avLst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xmlns="" id="{5AEB9768-569C-A2DE-62C8-0F0FA5DA94FB}"/>
                </a:ext>
              </a:extLst>
            </p:cNvPr>
            <p:cNvCxnSpPr>
              <a:cxnSpLocks/>
              <a:stCxn id="40" idx="3"/>
              <a:endCxn id="28" idx="2"/>
            </p:cNvCxnSpPr>
            <p:nvPr/>
          </p:nvCxnSpPr>
          <p:spPr>
            <a:xfrm>
              <a:off x="6863419" y="3910533"/>
              <a:ext cx="1741104" cy="499011"/>
            </a:xfrm>
            <a:prstGeom prst="bentConnector4">
              <a:avLst>
                <a:gd name="adj1" fmla="val 23155"/>
                <a:gd name="adj2" fmla="val 145811"/>
              </a:avLst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xmlns="" id="{F6CEC519-B545-D4EE-3A25-C9F2C22A0418}"/>
                </a:ext>
              </a:extLst>
            </p:cNvPr>
            <p:cNvCxnSpPr>
              <a:cxnSpLocks/>
              <a:stCxn id="31" idx="3"/>
              <a:endCxn id="34" idx="1"/>
            </p:cNvCxnSpPr>
            <p:nvPr/>
          </p:nvCxnSpPr>
          <p:spPr>
            <a:xfrm flipV="1">
              <a:off x="7016345" y="2290820"/>
              <a:ext cx="741930" cy="232308"/>
            </a:xfrm>
            <a:prstGeom prst="bentConnector3">
              <a:avLst/>
            </a:prstGeom>
            <a:ln w="28575">
              <a:solidFill>
                <a:srgbClr val="FF8B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xmlns="" id="{B6D8166D-11B0-3530-3AB0-FDCDDB262969}"/>
                </a:ext>
              </a:extLst>
            </p:cNvPr>
            <p:cNvCxnSpPr>
              <a:cxnSpLocks/>
              <a:stCxn id="30" idx="3"/>
              <a:endCxn id="34" idx="1"/>
            </p:cNvCxnSpPr>
            <p:nvPr/>
          </p:nvCxnSpPr>
          <p:spPr>
            <a:xfrm>
              <a:off x="7016344" y="2047222"/>
              <a:ext cx="741931" cy="243598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8B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xmlns="" id="{8D966B8C-46FA-243E-105A-6EEBA2B5225C}"/>
                </a:ext>
              </a:extLst>
            </p:cNvPr>
            <p:cNvCxnSpPr>
              <a:cxnSpLocks/>
              <a:stCxn id="32" idx="3"/>
              <a:endCxn id="29" idx="1"/>
            </p:cNvCxnSpPr>
            <p:nvPr/>
          </p:nvCxnSpPr>
          <p:spPr>
            <a:xfrm>
              <a:off x="7025288" y="3022139"/>
              <a:ext cx="732987" cy="50199"/>
            </a:xfrm>
            <a:prstGeom prst="bentConnector3">
              <a:avLst/>
            </a:prstGeom>
            <a:ln w="28575">
              <a:solidFill>
                <a:srgbClr val="FF8B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83743050-08B6-973A-2700-728E42BFA39C}"/>
                </a:ext>
              </a:extLst>
            </p:cNvPr>
            <p:cNvSpPr txBox="1"/>
            <p:nvPr/>
          </p:nvSpPr>
          <p:spPr>
            <a:xfrm>
              <a:off x="8809217" y="2338392"/>
              <a:ext cx="481199" cy="230832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ln w="28575">
              <a:solidFill>
                <a:srgbClr val="3C3C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latin typeface="Bierstadt Display" panose="020B0004020202020204" pitchFamily="34" charset="0"/>
                </a:rPr>
                <a:t>map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223EA94-B414-C211-AD98-DCBC0F7F0E15}"/>
                </a:ext>
              </a:extLst>
            </p:cNvPr>
            <p:cNvSpPr txBox="1"/>
            <p:nvPr/>
          </p:nvSpPr>
          <p:spPr>
            <a:xfrm>
              <a:off x="8831640" y="3156143"/>
              <a:ext cx="616223" cy="507831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ln w="28575">
              <a:solidFill>
                <a:srgbClr val="3C3C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latin typeface="Bierstadt Display" panose="020B0004020202020204" pitchFamily="34" charset="0"/>
                </a:rPr>
                <a:t>Desired body velocity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BC591ADE-D905-275B-0145-1764449BF92B}"/>
                </a:ext>
              </a:extLst>
            </p:cNvPr>
            <p:cNvSpPr txBox="1"/>
            <p:nvPr/>
          </p:nvSpPr>
          <p:spPr>
            <a:xfrm>
              <a:off x="7295563" y="4769475"/>
              <a:ext cx="748335" cy="369332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ln w="28575">
              <a:solidFill>
                <a:srgbClr val="3C3C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latin typeface="Bierstadt Display" panose="020B0004020202020204" pitchFamily="34" charset="0"/>
                </a:rPr>
                <a:t>Goal coordinates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93BB6D5E-15F8-769B-BB4D-D18C1B4FADCA}"/>
                </a:ext>
              </a:extLst>
            </p:cNvPr>
            <p:cNvSpPr txBox="1"/>
            <p:nvPr/>
          </p:nvSpPr>
          <p:spPr>
            <a:xfrm>
              <a:off x="6880517" y="4284093"/>
              <a:ext cx="744894" cy="230832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ln w="28575">
              <a:solidFill>
                <a:srgbClr val="3C3C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latin typeface="Bierstadt Display" panose="020B0004020202020204" pitchFamily="34" charset="0"/>
                </a:rPr>
                <a:t>Localization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E95794DB-AF20-F81C-0C0E-E0C9E825612E}"/>
                </a:ext>
              </a:extLst>
            </p:cNvPr>
            <p:cNvSpPr txBox="1"/>
            <p:nvPr/>
          </p:nvSpPr>
          <p:spPr>
            <a:xfrm>
              <a:off x="9613481" y="3394157"/>
              <a:ext cx="756291" cy="369332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ln w="28575">
              <a:solidFill>
                <a:srgbClr val="3C3C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latin typeface="Bierstadt Display" panose="020B0004020202020204" pitchFamily="34" charset="0"/>
                </a:rPr>
                <a:t>Low level control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4E1D4EF5-F788-BFEF-F296-080F707A151A}"/>
                </a:ext>
              </a:extLst>
            </p:cNvPr>
            <p:cNvSpPr txBox="1"/>
            <p:nvPr/>
          </p:nvSpPr>
          <p:spPr>
            <a:xfrm>
              <a:off x="9854409" y="3983507"/>
              <a:ext cx="20250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latin typeface="Bierstadt Display" panose="020B0004020202020204" pitchFamily="34" charset="0"/>
                </a:rPr>
                <a:t>KEY:</a:t>
              </a:r>
            </a:p>
            <a:p>
              <a:pPr>
                <a:spcAft>
                  <a:spcPts val="600"/>
                </a:spcAft>
              </a:pPr>
              <a:r>
                <a:rPr lang="en-US" sz="1100">
                  <a:latin typeface="Bierstadt Display" panose="020B0004020202020204" pitchFamily="34" charset="0"/>
                </a:rPr>
                <a:t>     Network ROS communication</a:t>
              </a:r>
            </a:p>
            <a:p>
              <a:pPr>
                <a:spcAft>
                  <a:spcPts val="600"/>
                </a:spcAft>
              </a:pPr>
              <a:r>
                <a:rPr lang="en-US" sz="1100">
                  <a:latin typeface="Bierstadt Display" panose="020B0004020202020204" pitchFamily="34" charset="0"/>
                </a:rPr>
                <a:t>     Serial</a:t>
              </a:r>
            </a:p>
            <a:p>
              <a:pPr>
                <a:spcAft>
                  <a:spcPts val="600"/>
                </a:spcAft>
              </a:pPr>
              <a:r>
                <a:rPr lang="en-US" sz="1100">
                  <a:latin typeface="Bierstadt Display" panose="020B0004020202020204" pitchFamily="34" charset="0"/>
                </a:rPr>
                <a:t>     CAN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xmlns="" id="{58B55C04-7A46-C983-F1D0-47895C38B1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0912" y="4178827"/>
              <a:ext cx="106200" cy="14088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8DFFE792-4142-0123-7109-947FEB3FB4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99946" y="4458361"/>
              <a:ext cx="106200" cy="140884"/>
            </a:xfrm>
            <a:prstGeom prst="straightConnector1">
              <a:avLst/>
            </a:prstGeom>
            <a:ln w="28575">
              <a:solidFill>
                <a:srgbClr val="FF8B8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5621AFF0-AA53-3BD3-714F-B6A02780D6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8691" y="4699033"/>
              <a:ext cx="106200" cy="140884"/>
            </a:xfrm>
            <a:prstGeom prst="straightConnector1">
              <a:avLst/>
            </a:prstGeom>
            <a:ln w="28575">
              <a:solidFill>
                <a:srgbClr val="9E5EC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179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7C43416-16D0-0585-7B0F-A16C7611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0A0CD36-733B-F613-BDD6-8A18055C25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Sensors and Autonomy - Demonstration</a:t>
            </a:r>
          </a:p>
        </p:txBody>
      </p:sp>
      <p:pic>
        <p:nvPicPr>
          <p:cNvPr id="6" name="Picture 5" descr="A picture containing ground&#10;&#10;Description automatically generated">
            <a:extLst>
              <a:ext uri="{FF2B5EF4-FFF2-40B4-BE49-F238E27FC236}">
                <a16:creationId xmlns:a16="http://schemas.microsoft.com/office/drawing/2014/main" xmlns="" id="{CC9BF90A-0C38-7F23-D12F-DE8A7606D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60"/>
          <a:stretch/>
        </p:blipFill>
        <p:spPr>
          <a:xfrm>
            <a:off x="371379" y="2300287"/>
            <a:ext cx="4069557" cy="3719057"/>
          </a:xfrm>
          <a:prstGeom prst="rect">
            <a:avLst/>
          </a:prstGeom>
        </p:spPr>
      </p:pic>
      <p:pic>
        <p:nvPicPr>
          <p:cNvPr id="7" name="vid1">
            <a:hlinkClick r:id="" action="ppaction://media"/>
            <a:extLst>
              <a:ext uri="{FF2B5EF4-FFF2-40B4-BE49-F238E27FC236}">
                <a16:creationId xmlns:a16="http://schemas.microsoft.com/office/drawing/2014/main" xmlns="" id="{9DA933BC-A63A-52D3-479D-AB8DD9D2A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179" t="9902" r="1179" b="3268"/>
          <a:stretch>
            <a:fillRect/>
          </a:stretch>
        </p:blipFill>
        <p:spPr>
          <a:xfrm>
            <a:off x="4839562" y="2300287"/>
            <a:ext cx="7206331" cy="37190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24554B0-0C7C-7B36-015F-40F1D83AA72D}"/>
              </a:ext>
            </a:extLst>
          </p:cNvPr>
          <p:cNvGrpSpPr/>
          <p:nvPr/>
        </p:nvGrpSpPr>
        <p:grpSpPr>
          <a:xfrm>
            <a:off x="1199942" y="1667256"/>
            <a:ext cx="2777698" cy="3051048"/>
            <a:chOff x="1483406" y="1667256"/>
            <a:chExt cx="2777698" cy="305104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54CD193C-4B9D-1021-1B96-156D27793FA9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1609344" y="2036588"/>
              <a:ext cx="1080277" cy="2462260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85A9732-DB5D-B16D-5A5E-52923A957B6B}"/>
                </a:ext>
              </a:extLst>
            </p:cNvPr>
            <p:cNvSpPr txBox="1"/>
            <p:nvPr/>
          </p:nvSpPr>
          <p:spPr>
            <a:xfrm>
              <a:off x="1483406" y="1667256"/>
              <a:ext cx="241243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Bierstadt Display" panose="020B0004020202020204" pitchFamily="34" charset="0"/>
                  <a:cs typeface="Arial"/>
                </a:rPr>
                <a:t>Obstacles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4B68989C-284E-4045-6FEA-4D0EA725B333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2689621" y="2036588"/>
              <a:ext cx="553451" cy="2032492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754EB0BE-0587-E83D-82AF-D31A9CD9D146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2689621" y="2036588"/>
              <a:ext cx="1571483" cy="2681716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A33FDDF-A5C4-7EA7-A456-58AB21B9BA4D}"/>
              </a:ext>
            </a:extLst>
          </p:cNvPr>
          <p:cNvGrpSpPr/>
          <p:nvPr/>
        </p:nvGrpSpPr>
        <p:grpSpPr>
          <a:xfrm>
            <a:off x="1191130" y="1667518"/>
            <a:ext cx="2412430" cy="2284379"/>
            <a:chOff x="1191130" y="1667518"/>
            <a:chExt cx="2412430" cy="228437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A5D8663-72A3-75DC-B1C9-89F3E09E11EC}"/>
                </a:ext>
              </a:extLst>
            </p:cNvPr>
            <p:cNvSpPr txBox="1"/>
            <p:nvPr/>
          </p:nvSpPr>
          <p:spPr>
            <a:xfrm>
              <a:off x="1191130" y="1667518"/>
              <a:ext cx="241243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Bierstadt Display" panose="020B0004020202020204" pitchFamily="34" charset="0"/>
                  <a:cs typeface="Arial"/>
                </a:rPr>
                <a:t>Climbable slope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37147126-A9FF-1B8A-3BD8-C30DCA0789E6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1947672" y="2036850"/>
              <a:ext cx="449673" cy="1915047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4BEEE41-CB8C-EA86-4BD7-45EEDAEBA735}"/>
              </a:ext>
            </a:extLst>
          </p:cNvPr>
          <p:cNvGrpSpPr/>
          <p:nvPr/>
        </p:nvGrpSpPr>
        <p:grpSpPr>
          <a:xfrm>
            <a:off x="1191130" y="1667256"/>
            <a:ext cx="2412430" cy="1999488"/>
            <a:chOff x="1191130" y="1667256"/>
            <a:chExt cx="2412430" cy="199948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7A73CDD8-A015-9648-FBB8-E6868CC1264B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260019" y="2036588"/>
              <a:ext cx="137326" cy="1630156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5F7704F-CEB9-2D8A-A6BC-452E509D4633}"/>
                </a:ext>
              </a:extLst>
            </p:cNvPr>
            <p:cNvSpPr txBox="1"/>
            <p:nvPr/>
          </p:nvSpPr>
          <p:spPr>
            <a:xfrm>
              <a:off x="1191130" y="1667256"/>
              <a:ext cx="241243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Bierstadt Display" panose="020B0004020202020204" pitchFamily="34" charset="0"/>
                  <a:cs typeface="Arial"/>
                </a:rPr>
                <a:t>Goal Point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9DF4EF6-BED7-2651-8865-DC4C08FF6446}"/>
              </a:ext>
            </a:extLst>
          </p:cNvPr>
          <p:cNvGrpSpPr/>
          <p:nvPr/>
        </p:nvGrpSpPr>
        <p:grpSpPr>
          <a:xfrm>
            <a:off x="6985452" y="1667256"/>
            <a:ext cx="4053538" cy="1679019"/>
            <a:chOff x="6985452" y="1667256"/>
            <a:chExt cx="4053538" cy="1679019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63B00842-B1BB-4D1A-C0AD-EFABBF5845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5452" y="2036588"/>
              <a:ext cx="1509022" cy="1309687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06D74124-718F-4D17-F50F-0A0FDA18EB3F}"/>
                </a:ext>
              </a:extLst>
            </p:cNvPr>
            <p:cNvSpPr txBox="1"/>
            <p:nvPr/>
          </p:nvSpPr>
          <p:spPr>
            <a:xfrm>
              <a:off x="7236512" y="1667256"/>
              <a:ext cx="241243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Bierstadt Display" panose="020B0004020202020204" pitchFamily="34" charset="0"/>
                  <a:cs typeface="Arial"/>
                </a:rPr>
                <a:t>Goal Point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322C2714-DB1E-447C-12FF-04B41A8384BF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>
              <a:off x="8442727" y="2036588"/>
              <a:ext cx="2596263" cy="1089167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B77F5E0-04A6-88FC-1BD4-00C5FF4CAFC6}"/>
              </a:ext>
            </a:extLst>
          </p:cNvPr>
          <p:cNvGrpSpPr/>
          <p:nvPr/>
        </p:nvGrpSpPr>
        <p:grpSpPr>
          <a:xfrm>
            <a:off x="6985452" y="1667256"/>
            <a:ext cx="3817958" cy="2064990"/>
            <a:chOff x="6985452" y="1667256"/>
            <a:chExt cx="3817958" cy="206499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150BE3D6-1452-8D7F-B6B5-FA95FB0CE239}"/>
                </a:ext>
              </a:extLst>
            </p:cNvPr>
            <p:cNvGrpSpPr/>
            <p:nvPr/>
          </p:nvGrpSpPr>
          <p:grpSpPr>
            <a:xfrm>
              <a:off x="6985452" y="1667256"/>
              <a:ext cx="2715237" cy="2064990"/>
              <a:chOff x="888323" y="1667518"/>
              <a:chExt cx="2715237" cy="2064990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3689999D-DBB5-54B7-FB16-410A2C64C621}"/>
                  </a:ext>
                </a:extLst>
              </p:cNvPr>
              <p:cNvSpPr txBox="1"/>
              <p:nvPr/>
            </p:nvSpPr>
            <p:spPr>
              <a:xfrm>
                <a:off x="1191130" y="1667518"/>
                <a:ext cx="2412430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>
                    <a:latin typeface="Bierstadt Display" panose="020B0004020202020204" pitchFamily="34" charset="0"/>
                    <a:cs typeface="Arial"/>
                  </a:rPr>
                  <a:t>Climbable slope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xmlns="" id="{CCD41305-5E23-E60F-128C-9ABE6805BB8B}"/>
                  </a:ext>
                </a:extLst>
              </p:cNvPr>
              <p:cNvCxnSpPr>
                <a:cxnSpLocks/>
                <a:stCxn id="39" idx="2"/>
              </p:cNvCxnSpPr>
              <p:nvPr/>
            </p:nvCxnSpPr>
            <p:spPr>
              <a:xfrm flipH="1">
                <a:off x="888323" y="2036850"/>
                <a:ext cx="1509022" cy="1695658"/>
              </a:xfrm>
              <a:prstGeom prst="straightConnector1">
                <a:avLst/>
              </a:prstGeom>
              <a:ln w="76200">
                <a:solidFill>
                  <a:srgbClr val="FF8A5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1EB51966-1800-0BB2-A602-D79DA2E0D0A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8494474" y="2036588"/>
              <a:ext cx="2308936" cy="1392412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B2A7252D-5A58-3150-906A-E983BC342FE1}"/>
              </a:ext>
            </a:extLst>
          </p:cNvPr>
          <p:cNvGrpSpPr/>
          <p:nvPr/>
        </p:nvGrpSpPr>
        <p:grpSpPr>
          <a:xfrm>
            <a:off x="6475714" y="1666181"/>
            <a:ext cx="3768614" cy="2685860"/>
            <a:chOff x="653751" y="1667256"/>
            <a:chExt cx="3768614" cy="268586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46A1EAE7-AC70-C933-4E5D-326F195FCA86}"/>
                </a:ext>
              </a:extLst>
            </p:cNvPr>
            <p:cNvCxnSpPr>
              <a:cxnSpLocks/>
              <a:stCxn id="47" idx="2"/>
            </p:cNvCxnSpPr>
            <p:nvPr/>
          </p:nvCxnSpPr>
          <p:spPr>
            <a:xfrm flipH="1">
              <a:off x="653751" y="2036588"/>
              <a:ext cx="2035870" cy="2209916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861CD9B3-41AD-6B29-C06D-AFE060DDD512}"/>
                </a:ext>
              </a:extLst>
            </p:cNvPr>
            <p:cNvSpPr txBox="1"/>
            <p:nvPr/>
          </p:nvSpPr>
          <p:spPr>
            <a:xfrm>
              <a:off x="1483406" y="1667256"/>
              <a:ext cx="241243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Bierstadt Display" panose="020B0004020202020204" pitchFamily="34" charset="0"/>
                  <a:cs typeface="Arial"/>
                </a:rPr>
                <a:t>Obstacles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725FB476-E91A-F4D6-20B5-41028AA8B6CD}"/>
                </a:ext>
              </a:extLst>
            </p:cNvPr>
            <p:cNvCxnSpPr>
              <a:cxnSpLocks/>
              <a:stCxn id="47" idx="2"/>
            </p:cNvCxnSpPr>
            <p:nvPr/>
          </p:nvCxnSpPr>
          <p:spPr>
            <a:xfrm flipH="1">
              <a:off x="2369912" y="2036588"/>
              <a:ext cx="319709" cy="2316528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7802B18C-60D2-6C29-EFDC-2A3FC8AA4854}"/>
                </a:ext>
              </a:extLst>
            </p:cNvPr>
            <p:cNvCxnSpPr>
              <a:cxnSpLocks/>
              <a:stCxn id="47" idx="2"/>
            </p:cNvCxnSpPr>
            <p:nvPr/>
          </p:nvCxnSpPr>
          <p:spPr>
            <a:xfrm>
              <a:off x="2689621" y="2036588"/>
              <a:ext cx="1732744" cy="2124302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02C2944F-0872-2884-6D60-71BF67292AE7}"/>
              </a:ext>
            </a:extLst>
          </p:cNvPr>
          <p:cNvGrpSpPr/>
          <p:nvPr/>
        </p:nvGrpSpPr>
        <p:grpSpPr>
          <a:xfrm>
            <a:off x="7064817" y="1678528"/>
            <a:ext cx="3129737" cy="3010519"/>
            <a:chOff x="1276045" y="1667256"/>
            <a:chExt cx="3129737" cy="3010519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AB2086E7-4684-CCB6-D7D7-BD937CB4C6A5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 flipH="1">
              <a:off x="1276045" y="2036588"/>
              <a:ext cx="1413576" cy="2197569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4D4EB7B0-46DF-BBFF-EA8A-99A2E3976D2A}"/>
                </a:ext>
              </a:extLst>
            </p:cNvPr>
            <p:cNvSpPr txBox="1"/>
            <p:nvPr/>
          </p:nvSpPr>
          <p:spPr>
            <a:xfrm>
              <a:off x="1483406" y="1667256"/>
              <a:ext cx="241243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Bierstadt Display" panose="020B0004020202020204" pitchFamily="34" charset="0"/>
                  <a:cs typeface="Arial"/>
                </a:rPr>
                <a:t>Planned path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B718FF97-4830-754F-7AD6-C194AA4B7E9B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>
              <a:off x="2689621" y="2036588"/>
              <a:ext cx="1716161" cy="2641187"/>
            </a:xfrm>
            <a:prstGeom prst="straightConnector1">
              <a:avLst/>
            </a:prstGeom>
            <a:ln w="76200">
              <a:solidFill>
                <a:srgbClr val="FF8A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7BD1E9A-8B42-9535-C1DD-2298C38399B6}"/>
              </a:ext>
            </a:extLst>
          </p:cNvPr>
          <p:cNvSpPr txBox="1"/>
          <p:nvPr/>
        </p:nvSpPr>
        <p:spPr>
          <a:xfrm>
            <a:off x="5590911" y="1907078"/>
            <a:ext cx="24124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Bierstadt Display" panose="020B0004020202020204" pitchFamily="34" charset="0"/>
                <a:cs typeface="Arial"/>
              </a:rPr>
              <a:t>Camera view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64FA39F-2368-8639-2C7B-C02A6CD42A82}"/>
              </a:ext>
            </a:extLst>
          </p:cNvPr>
          <p:cNvSpPr txBox="1"/>
          <p:nvPr/>
        </p:nvSpPr>
        <p:spPr>
          <a:xfrm>
            <a:off x="9004524" y="1907078"/>
            <a:ext cx="2880571" cy="369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Bierstadt Display" panose="020B0004020202020204" pitchFamily="34" charset="0"/>
                <a:cs typeface="Arial"/>
              </a:rPr>
              <a:t>Third person view</a:t>
            </a:r>
          </a:p>
        </p:txBody>
      </p:sp>
    </p:spTree>
    <p:extLst>
      <p:ext uri="{BB962C8B-B14F-4D97-AF65-F5344CB8AC3E}">
        <p14:creationId xmlns:p14="http://schemas.microsoft.com/office/powerpoint/2010/main" val="138569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5" grpId="0"/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8BA882C-61DC-2B82-4743-DD30DE7CD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18</a:t>
            </a:fld>
            <a:endParaRPr lang="en-US"/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xmlns="" id="{9DB4E23C-AD7C-C635-A804-FA00FFEF244F}"/>
              </a:ext>
            </a:extLst>
          </p:cNvPr>
          <p:cNvSpPr/>
          <p:nvPr/>
        </p:nvSpPr>
        <p:spPr>
          <a:xfrm>
            <a:off x="953571" y="1015154"/>
            <a:ext cx="5517234" cy="3108960"/>
          </a:xfrm>
          <a:prstGeom prst="roundRect">
            <a:avLst/>
          </a:prstGeom>
          <a:solidFill>
            <a:srgbClr val="985277">
              <a:alpha val="81000"/>
            </a:srgbClr>
          </a:solidFill>
          <a:ln>
            <a:solidFill>
              <a:srgbClr val="9852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xmlns="" id="{8EECE72F-CDB6-3519-AFBC-F98B9A1695B6}"/>
              </a:ext>
            </a:extLst>
          </p:cNvPr>
          <p:cNvSpPr/>
          <p:nvPr/>
        </p:nvSpPr>
        <p:spPr>
          <a:xfrm>
            <a:off x="5266314" y="1020171"/>
            <a:ext cx="5768018" cy="3108960"/>
          </a:xfrm>
          <a:prstGeom prst="roundRect">
            <a:avLst/>
          </a:prstGeom>
          <a:solidFill>
            <a:srgbClr val="3F784C">
              <a:alpha val="50000"/>
            </a:srgbClr>
          </a:solidFill>
          <a:ln>
            <a:solidFill>
              <a:srgbClr val="3F7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49D4B90B-6E62-2C19-340B-C4A817C5FFE3}"/>
              </a:ext>
            </a:extLst>
          </p:cNvPr>
          <p:cNvSpPr/>
          <p:nvPr/>
        </p:nvSpPr>
        <p:spPr>
          <a:xfrm>
            <a:off x="2246513" y="2988562"/>
            <a:ext cx="7447077" cy="3108960"/>
          </a:xfrm>
          <a:prstGeom prst="roundRect">
            <a:avLst/>
          </a:prstGeom>
          <a:solidFill>
            <a:srgbClr val="E9D985">
              <a:alpha val="53000"/>
            </a:srgbClr>
          </a:solidFill>
          <a:ln>
            <a:solidFill>
              <a:srgbClr val="E9D9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6DC15B-10F8-CBD0-7014-BBA4197CB5C0}"/>
              </a:ext>
            </a:extLst>
          </p:cNvPr>
          <p:cNvSpPr txBox="1"/>
          <p:nvPr/>
        </p:nvSpPr>
        <p:spPr>
          <a:xfrm>
            <a:off x="5216784" y="5646044"/>
            <a:ext cx="1064631" cy="370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Aquatic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7052468-D88D-DD9F-0C82-60F663447F19}"/>
              </a:ext>
            </a:extLst>
          </p:cNvPr>
          <p:cNvSpPr txBox="1"/>
          <p:nvPr/>
        </p:nvSpPr>
        <p:spPr>
          <a:xfrm>
            <a:off x="8096700" y="974391"/>
            <a:ext cx="147489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/>
              <a:t>Scansorial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A9C1BAF-0447-3F28-FAF5-29061C318C87}"/>
              </a:ext>
            </a:extLst>
          </p:cNvPr>
          <p:cNvSpPr txBox="1"/>
          <p:nvPr/>
        </p:nvSpPr>
        <p:spPr>
          <a:xfrm>
            <a:off x="2294055" y="974391"/>
            <a:ext cx="161828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/>
              <a:t>Terrestrial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D710A0E-EABE-7D94-892B-7D2C0BA03C5C}"/>
              </a:ext>
            </a:extLst>
          </p:cNvPr>
          <p:cNvGrpSpPr/>
          <p:nvPr/>
        </p:nvGrpSpPr>
        <p:grpSpPr>
          <a:xfrm>
            <a:off x="1415970" y="1249694"/>
            <a:ext cx="9256661" cy="4319032"/>
            <a:chOff x="1415970" y="1249694"/>
            <a:chExt cx="9256661" cy="43190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E6FD048-DBDE-31B5-C57D-A5B0D409B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970" y="1749025"/>
              <a:ext cx="1058209" cy="10547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6691D1E-91FD-4116-9B67-E3ECED11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96" y="4277370"/>
              <a:ext cx="2504089" cy="12542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0E295DF-A2D6-8BD7-C4D7-4A3964B21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4" t="51111" r="46821" b="37778"/>
            <a:stretch/>
          </p:blipFill>
          <p:spPr>
            <a:xfrm>
              <a:off x="5341785" y="4277371"/>
              <a:ext cx="2317104" cy="12542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9CB2AEE-30A7-3C55-81BE-239F540CC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8889" y="4277371"/>
              <a:ext cx="1487720" cy="12913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09C3690-09B0-1684-B69F-8E89F1025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20369" y="1641831"/>
              <a:ext cx="952262" cy="1187221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8EA3043-90BC-7D50-C85E-4F68B63AA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37"/>
            <a:stretch/>
          </p:blipFill>
          <p:spPr>
            <a:xfrm>
              <a:off x="6774652" y="1688718"/>
              <a:ext cx="1025365" cy="107924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3B9F4C5-9D6D-37EE-466A-1F4949AA6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8474" r="16866" b="28193"/>
            <a:stretch/>
          </p:blipFill>
          <p:spPr>
            <a:xfrm>
              <a:off x="7853314" y="1612996"/>
              <a:ext cx="1853656" cy="114385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1803136-23B8-6086-064D-479B7F9E3C59}"/>
                </a:ext>
              </a:extLst>
            </p:cNvPr>
            <p:cNvGrpSpPr/>
            <p:nvPr/>
          </p:nvGrpSpPr>
          <p:grpSpPr>
            <a:xfrm>
              <a:off x="5365099" y="1249694"/>
              <a:ext cx="978088" cy="1646488"/>
              <a:chOff x="5447878" y="1243704"/>
              <a:chExt cx="1446654" cy="24993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1F64223C-AA9E-4324-0D41-F68AF975D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7878" y="1243704"/>
                <a:ext cx="1446654" cy="127849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E96D3223-3CF0-BF25-1F98-03389BE08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5156" y="2502447"/>
                <a:ext cx="1171845" cy="1240654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01DF197F-5D88-E992-6C53-5FF3C6562397}"/>
                </a:ext>
              </a:extLst>
            </p:cNvPr>
            <p:cNvGrpSpPr/>
            <p:nvPr/>
          </p:nvGrpSpPr>
          <p:grpSpPr>
            <a:xfrm>
              <a:off x="2555792" y="1582794"/>
              <a:ext cx="2537833" cy="1271890"/>
              <a:chOff x="3082588" y="4936524"/>
              <a:chExt cx="3710291" cy="1908465"/>
            </a:xfrm>
          </p:grpSpPr>
          <p:pic>
            <p:nvPicPr>
              <p:cNvPr id="22" name="Picture 4" descr="Image result for spot robot">
                <a:extLst>
                  <a:ext uri="{FF2B5EF4-FFF2-40B4-BE49-F238E27FC236}">
                    <a16:creationId xmlns:a16="http://schemas.microsoft.com/office/drawing/2014/main" xmlns="" id="{AFEE3941-592C-D432-DAD4-01F2354853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198615" y="4943396"/>
                <a:ext cx="1594264" cy="19015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Image result for cassie leg robot">
                <a:extLst>
                  <a:ext uri="{FF2B5EF4-FFF2-40B4-BE49-F238E27FC236}">
                    <a16:creationId xmlns:a16="http://schemas.microsoft.com/office/drawing/2014/main" xmlns="" id="{D17965AC-6FF5-5B5A-B4FC-FE0F2CD314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082588" y="4936524"/>
                <a:ext cx="2014623" cy="14390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1755D9D5-E59E-E8B6-0A72-64E9A139499C}"/>
                </a:ext>
              </a:extLst>
            </p:cNvPr>
            <p:cNvGrpSpPr/>
            <p:nvPr/>
          </p:nvGrpSpPr>
          <p:grpSpPr>
            <a:xfrm>
              <a:off x="2396366" y="3307954"/>
              <a:ext cx="2692668" cy="566442"/>
              <a:chOff x="1739010" y="4090346"/>
              <a:chExt cx="3181861" cy="68698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1D98518C-85CF-236A-5033-AF0147F5B4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7" t="39015" r="67948" b="27778"/>
              <a:stretch/>
            </p:blipFill>
            <p:spPr>
              <a:xfrm>
                <a:off x="1739010" y="4090346"/>
                <a:ext cx="983002" cy="68022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5C0FBB59-E8E9-9527-AC11-0616E133F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7951" y="4090346"/>
                <a:ext cx="1207634" cy="67929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EFF37506-7308-92A8-083D-06C41842CB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12" t="48335" r="2145" b="27885"/>
              <a:stretch/>
            </p:blipFill>
            <p:spPr>
              <a:xfrm>
                <a:off x="3779130" y="4092800"/>
                <a:ext cx="1141741" cy="684526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CC15D210-E43F-6101-1E60-8C7887EFC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8367" y="3123476"/>
              <a:ext cx="1220814" cy="982096"/>
            </a:xfrm>
            <a:prstGeom prst="rect">
              <a:avLst/>
            </a:prstGeom>
          </p:spPr>
        </p:pic>
      </p:grpSp>
      <p:sp>
        <p:nvSpPr>
          <p:cNvPr id="30" name="Rounded Rectangle 40" hidden="1">
            <a:extLst>
              <a:ext uri="{FF2B5EF4-FFF2-40B4-BE49-F238E27FC236}">
                <a16:creationId xmlns:a16="http://schemas.microsoft.com/office/drawing/2014/main" xmlns="" id="{88AAC0DB-9F84-16D1-F324-9A9BEABF20B5}"/>
              </a:ext>
            </a:extLst>
          </p:cNvPr>
          <p:cNvSpPr/>
          <p:nvPr/>
        </p:nvSpPr>
        <p:spPr>
          <a:xfrm>
            <a:off x="5392881" y="3220121"/>
            <a:ext cx="934766" cy="640804"/>
          </a:xfrm>
          <a:prstGeom prst="roundRect">
            <a:avLst>
              <a:gd name="adj" fmla="val 4524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5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7617EE52-51BD-A132-1289-495D68A78B5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64" y="1132285"/>
            <a:ext cx="5801784" cy="4351338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xmlns="" id="{E080F4E0-4046-58FF-9494-0981C60A7E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ET-Quad in Robotics State-of-the-art</a:t>
            </a:r>
          </a:p>
        </p:txBody>
      </p:sp>
    </p:spTree>
    <p:extLst>
      <p:ext uri="{BB962C8B-B14F-4D97-AF65-F5344CB8AC3E}">
        <p14:creationId xmlns:p14="http://schemas.microsoft.com/office/powerpoint/2010/main" val="5779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00274 0.030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5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81B6A-E891-DA0E-5126-9D9B1A9D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4D07972-ECCA-3CBD-3A80-CA9661BD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19</a:t>
            </a:fld>
            <a:endParaRPr lang="en-US"/>
          </a:p>
        </p:txBody>
      </p:sp>
      <p:pic>
        <p:nvPicPr>
          <p:cNvPr id="5" name="ETQuadVid_LowRes (1)">
            <a:hlinkClick r:id="" action="ppaction://media"/>
            <a:extLst>
              <a:ext uri="{FF2B5EF4-FFF2-40B4-BE49-F238E27FC236}">
                <a16:creationId xmlns:a16="http://schemas.microsoft.com/office/drawing/2014/main" xmlns="" id="{79EC91EA-247A-04F3-6C68-154DCE7E4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3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C5D8B4-FB5D-A6CF-AE9D-CFF0D21C1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2</a:t>
            </a:fld>
            <a:endParaRPr lang="en-US"/>
          </a:p>
        </p:txBody>
      </p:sp>
      <p:pic>
        <p:nvPicPr>
          <p:cNvPr id="5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4A4231F8-09D4-DF77-09D8-0D98FB6342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06" y="598231"/>
            <a:ext cx="7677492" cy="57581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7EE1D48A-4401-3F4F-3E76-AA398136167C}"/>
              </a:ext>
            </a:extLst>
          </p:cNvPr>
          <p:cNvSpPr txBox="1">
            <a:spLocks/>
          </p:cNvSpPr>
          <p:nvPr/>
        </p:nvSpPr>
        <p:spPr>
          <a:xfrm>
            <a:off x="0" y="68098"/>
            <a:ext cx="8438006" cy="8077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/>
              <a:t>ET-Quad Abstract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C83D73-5518-B262-8532-39AA5261D982}"/>
              </a:ext>
            </a:extLst>
          </p:cNvPr>
          <p:cNvSpPr txBox="1"/>
          <p:nvPr/>
        </p:nvSpPr>
        <p:spPr>
          <a:xfrm>
            <a:off x="1242468" y="4853345"/>
            <a:ext cx="3071267" cy="1123712"/>
          </a:xfrm>
          <a:prstGeom prst="roundRect">
            <a:avLst/>
          </a:prstGeom>
          <a:solidFill>
            <a:srgbClr val="D8B6C8"/>
          </a:solidFill>
          <a:ln w="57150">
            <a:solidFill>
              <a:srgbClr val="985277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Bierstadt Display" panose="020B0004020202020204" pitchFamily="34" charset="0"/>
              </a:rPr>
              <a:t>2 new planning algorithms for multimodal lunar locomotion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4EEA0F-B9A8-C626-9FF8-01D52FADBDA3}"/>
              </a:ext>
            </a:extLst>
          </p:cNvPr>
          <p:cNvSpPr txBox="1"/>
          <p:nvPr/>
        </p:nvSpPr>
        <p:spPr>
          <a:xfrm>
            <a:off x="1242468" y="974714"/>
            <a:ext cx="3071267" cy="1804749"/>
          </a:xfrm>
          <a:prstGeom prst="roundRect">
            <a:avLst/>
          </a:prstGeom>
          <a:solidFill>
            <a:srgbClr val="CDE5FB"/>
          </a:solidFill>
          <a:ln w="57150">
            <a:solidFill>
              <a:srgbClr val="63ADF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ierstadt Display" panose="020B0004020202020204" pitchFamily="34" charset="0"/>
              </a:rPr>
              <a:t>First legged robot capable of walking, climbing vertical surfaces, and traversing resistive media (water, regolith)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0D36F8-0685-BEA5-B854-6C407D23BAE0}"/>
              </a:ext>
            </a:extLst>
          </p:cNvPr>
          <p:cNvSpPr txBox="1"/>
          <p:nvPr/>
        </p:nvSpPr>
        <p:spPr>
          <a:xfrm>
            <a:off x="1242468" y="2914029"/>
            <a:ext cx="3071267" cy="1804749"/>
          </a:xfrm>
          <a:prstGeom prst="roundRect">
            <a:avLst/>
          </a:prstGeom>
          <a:solidFill>
            <a:srgbClr val="F7F1D5"/>
          </a:solidFill>
          <a:ln w="57150">
            <a:solidFill>
              <a:srgbClr val="E9D985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ierstadt Display" panose="020B0004020202020204" pitchFamily="34" charset="0"/>
              </a:rPr>
              <a:t>Novel leg design integrates capabilities and lessons from biology and previous single mode </a:t>
            </a:r>
            <a:r>
              <a:rPr lang="en-US" sz="2000" dirty="0" smtClean="0">
                <a:latin typeface="Bierstadt Display" panose="020B0004020202020204" pitchFamily="34" charset="0"/>
              </a:rPr>
              <a:t>robots</a:t>
            </a:r>
          </a:p>
        </p:txBody>
      </p:sp>
    </p:spTree>
    <p:extLst>
      <p:ext uri="{BB962C8B-B14F-4D97-AF65-F5344CB8AC3E}">
        <p14:creationId xmlns:p14="http://schemas.microsoft.com/office/powerpoint/2010/main" val="266795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E85AF09-E8E5-EE53-4492-C0C0D0A7D3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2551" y="3415554"/>
            <a:ext cx="3863807" cy="2575871"/>
          </a:xfrm>
          <a:prstGeom prst="roundRect">
            <a:avLst/>
          </a:prstGeom>
          <a:ln w="63500">
            <a:solidFill>
              <a:srgbClr val="3F784C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891DF0A-A013-6A2A-6C3A-3447F6F13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1940B6B-0D5E-2CAD-3CDC-0874CE1906A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Sensors and Autonomy</a:t>
            </a:r>
          </a:p>
        </p:txBody>
      </p:sp>
      <p:pic>
        <p:nvPicPr>
          <p:cNvPr id="5" name="Picture 4" descr="A trampoline in a yard&#10;&#10;Description automatically generated with medium confidence">
            <a:extLst>
              <a:ext uri="{FF2B5EF4-FFF2-40B4-BE49-F238E27FC236}">
                <a16:creationId xmlns:a16="http://schemas.microsoft.com/office/drawing/2014/main" xmlns="" id="{E138DE28-8F07-6FC3-7097-B0B320871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9724" y="1169039"/>
            <a:ext cx="3872553" cy="2575870"/>
          </a:xfrm>
          <a:prstGeom prst="roundRect">
            <a:avLst/>
          </a:prstGeom>
          <a:ln w="63500">
            <a:solidFill>
              <a:srgbClr val="985277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4798CB-3B90-ECC7-902D-61C19F80C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412" y="3415554"/>
            <a:ext cx="3805936" cy="2575872"/>
          </a:xfrm>
          <a:prstGeom prst="roundRect">
            <a:avLst/>
          </a:prstGeom>
          <a:ln w="63500">
            <a:solidFill>
              <a:srgbClr val="63ADF2"/>
            </a:solidFill>
          </a:ln>
        </p:spPr>
      </p:pic>
      <p:sp>
        <p:nvSpPr>
          <p:cNvPr id="14" name="Arrow: Up-Down 13">
            <a:extLst>
              <a:ext uri="{FF2B5EF4-FFF2-40B4-BE49-F238E27FC236}">
                <a16:creationId xmlns:a16="http://schemas.microsoft.com/office/drawing/2014/main" xmlns="" id="{F62121CF-D395-54AE-B9F8-684CBCFB0036}"/>
              </a:ext>
            </a:extLst>
          </p:cNvPr>
          <p:cNvSpPr/>
          <p:nvPr/>
        </p:nvSpPr>
        <p:spPr>
          <a:xfrm rot="2700000">
            <a:off x="2852363" y="1594317"/>
            <a:ext cx="774154" cy="1828800"/>
          </a:xfrm>
          <a:prstGeom prst="upDownArrow">
            <a:avLst/>
          </a:prstGeom>
          <a:gradFill>
            <a:gsLst>
              <a:gs pos="25000">
                <a:srgbClr val="985277"/>
              </a:gs>
              <a:gs pos="75000">
                <a:srgbClr val="63ADF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xmlns="" id="{0EE3C40F-B88D-BC31-6552-DAEE9A14B0F9}"/>
              </a:ext>
            </a:extLst>
          </p:cNvPr>
          <p:cNvSpPr/>
          <p:nvPr/>
        </p:nvSpPr>
        <p:spPr>
          <a:xfrm rot="-2700000">
            <a:off x="8565485" y="1594317"/>
            <a:ext cx="774154" cy="1828800"/>
          </a:xfrm>
          <a:prstGeom prst="upDownArrow">
            <a:avLst/>
          </a:prstGeom>
          <a:gradFill>
            <a:gsLst>
              <a:gs pos="25000">
                <a:srgbClr val="985277"/>
              </a:gs>
              <a:gs pos="75000">
                <a:srgbClr val="3F784C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-Down 21">
            <a:extLst>
              <a:ext uri="{FF2B5EF4-FFF2-40B4-BE49-F238E27FC236}">
                <a16:creationId xmlns:a16="http://schemas.microsoft.com/office/drawing/2014/main" xmlns="" id="{585FD288-0410-DA3C-1228-C517B0306663}"/>
              </a:ext>
            </a:extLst>
          </p:cNvPr>
          <p:cNvSpPr/>
          <p:nvPr/>
        </p:nvSpPr>
        <p:spPr>
          <a:xfrm rot="5400000">
            <a:off x="5708923" y="4144943"/>
            <a:ext cx="774154" cy="1117090"/>
          </a:xfrm>
          <a:prstGeom prst="upDownArrow">
            <a:avLst/>
          </a:prstGeom>
          <a:gradFill>
            <a:gsLst>
              <a:gs pos="25000">
                <a:srgbClr val="3F784C"/>
              </a:gs>
              <a:gs pos="75000">
                <a:srgbClr val="63ADF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4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73E6580-0A06-20EB-FDD9-885E5704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26D14A7-884B-5F29-B92E-A2204482B8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Ongoing Integrations: Planning for Multimodality</a:t>
            </a:r>
          </a:p>
        </p:txBody>
      </p:sp>
      <p:pic>
        <p:nvPicPr>
          <p:cNvPr id="5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9980B62-3C21-BB5B-32BE-DF14315B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574" y="1158875"/>
            <a:ext cx="3265410" cy="2482648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A9253385-A76C-11C5-175F-FEC308D358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003472"/>
              </p:ext>
            </p:extLst>
          </p:nvPr>
        </p:nvGraphicFramePr>
        <p:xfrm>
          <a:off x="747281" y="3053878"/>
          <a:ext cx="3540580" cy="248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8" name="Acrobat Document" r:id="rId4" imgW="2651607" imgH="1859171" progId="Acrobat.Document.DC">
                  <p:embed/>
                </p:oleObj>
              </mc:Choice>
              <mc:Fallback>
                <p:oleObj name="Acrobat Document" r:id="rId4" imgW="2651607" imgH="1859171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A9253385-A76C-11C5-175F-FEC308D358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7281" y="3053878"/>
                        <a:ext cx="3540580" cy="248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5B268B-54DA-800F-0B24-E449ED50AEDC}"/>
              </a:ext>
            </a:extLst>
          </p:cNvPr>
          <p:cNvSpPr txBox="1"/>
          <p:nvPr/>
        </p:nvSpPr>
        <p:spPr>
          <a:xfrm>
            <a:off x="556260" y="1321476"/>
            <a:ext cx="3162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Bierstadt Display" panose="020B0004020202020204" pitchFamily="34" charset="0"/>
              </a:rPr>
              <a:t>When should the robot walk, climb, or swim?</a:t>
            </a:r>
          </a:p>
        </p:txBody>
      </p:sp>
      <p:pic>
        <p:nvPicPr>
          <p:cNvPr id="9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7BE2D09-6E0D-5F02-156B-BDA43BB4A0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2040" y="3385387"/>
            <a:ext cx="3428479" cy="2482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9E3AF9-5DA4-6A53-6F4C-C580D8CF8671}"/>
              </a:ext>
            </a:extLst>
          </p:cNvPr>
          <p:cNvSpPr txBox="1"/>
          <p:nvPr/>
        </p:nvSpPr>
        <p:spPr>
          <a:xfrm>
            <a:off x="8538607" y="1332349"/>
            <a:ext cx="170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Climbable slope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17D7F9-6516-58F2-D77C-EE75BE207EB1}"/>
              </a:ext>
            </a:extLst>
          </p:cNvPr>
          <p:cNvSpPr txBox="1"/>
          <p:nvPr/>
        </p:nvSpPr>
        <p:spPr>
          <a:xfrm>
            <a:off x="8498341" y="2337139"/>
            <a:ext cx="103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Obstacle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7AFD536-3CF0-D9E2-58B7-76E9358237A4}"/>
              </a:ext>
            </a:extLst>
          </p:cNvPr>
          <p:cNvSpPr txBox="1"/>
          <p:nvPr/>
        </p:nvSpPr>
        <p:spPr>
          <a:xfrm>
            <a:off x="8319429" y="3982550"/>
            <a:ext cx="222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Colors represent gaits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14C197-62B4-2FA0-7992-73922C92D6E6}"/>
              </a:ext>
            </a:extLst>
          </p:cNvPr>
          <p:cNvSpPr txBox="1"/>
          <p:nvPr/>
        </p:nvSpPr>
        <p:spPr>
          <a:xfrm>
            <a:off x="8319429" y="5228621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Run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8FFFBF-F6D8-80FE-6C78-EADC6C818A84}"/>
              </a:ext>
            </a:extLst>
          </p:cNvPr>
          <p:cNvSpPr txBox="1"/>
          <p:nvPr/>
        </p:nvSpPr>
        <p:spPr>
          <a:xfrm>
            <a:off x="8319429" y="491710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Walk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450D7A-FDCF-E6C2-CB2D-66F952E1A51D}"/>
              </a:ext>
            </a:extLst>
          </p:cNvPr>
          <p:cNvSpPr txBox="1"/>
          <p:nvPr/>
        </p:nvSpPr>
        <p:spPr>
          <a:xfrm>
            <a:off x="8319429" y="460558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Climb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23793CE-4C76-0F2A-2B64-90371CC1C413}"/>
              </a:ext>
            </a:extLst>
          </p:cNvPr>
          <p:cNvSpPr txBox="1"/>
          <p:nvPr/>
        </p:nvSpPr>
        <p:spPr>
          <a:xfrm>
            <a:off x="8319429" y="4294068"/>
            <a:ext cx="157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Not </a:t>
            </a:r>
            <a:r>
              <a:rPr lang="en-US" err="1">
                <a:latin typeface="Bierstadt Display" panose="020B0004020202020204" pitchFamily="34" charset="0"/>
              </a:rPr>
              <a:t>traversible</a:t>
            </a:r>
            <a:endParaRPr lang="en-US">
              <a:latin typeface="Bierstadt Display" panose="020B00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D72BCDE4-8388-05A5-A436-F8445AFB28E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315200" y="1517015"/>
            <a:ext cx="1223407" cy="258445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FD9947F-C0D3-3FD9-6530-B7922A900871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117080" y="2430780"/>
            <a:ext cx="1381261" cy="91025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A3D4E5-D45A-4482-7239-B1387552732C}"/>
              </a:ext>
            </a:extLst>
          </p:cNvPr>
          <p:cNvSpPr txBox="1"/>
          <p:nvPr/>
        </p:nvSpPr>
        <p:spPr>
          <a:xfrm>
            <a:off x="8277430" y="3517284"/>
            <a:ext cx="226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Map with path to goal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5B22512D-23F0-4303-4829-FA20A9F296A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7536180" y="4351882"/>
            <a:ext cx="783249" cy="126852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0B463FFB-6C3D-F07B-1BD7-93775FAE1C32}"/>
              </a:ext>
            </a:extLst>
          </p:cNvPr>
          <p:cNvCxnSpPr>
            <a:cxnSpLocks/>
          </p:cNvCxnSpPr>
          <p:nvPr/>
        </p:nvCxnSpPr>
        <p:spPr>
          <a:xfrm flipH="1" flipV="1">
            <a:off x="7117080" y="4415308"/>
            <a:ext cx="1202349" cy="374944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EA0E894C-E998-0CF3-7FD6-FB8CCB38460C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766560" y="4626711"/>
            <a:ext cx="1552869" cy="475059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8469ED39-9F87-6633-68F4-A26A0DA96CA4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246620" y="5413287"/>
            <a:ext cx="1072809" cy="0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B182A2C-E45D-84B7-6AC2-EE6DAC54F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76B003-B13E-672A-8D4C-ACA88416BA5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Ongoing Implementation: Planning for Lunar Thermal Challenges</a:t>
            </a:r>
          </a:p>
        </p:txBody>
      </p:sp>
      <p:pic>
        <p:nvPicPr>
          <p:cNvPr id="5" name="Content Placeholder 8" descr="Chart, surface chart&#10;&#10;Description automatically generated">
            <a:extLst>
              <a:ext uri="{FF2B5EF4-FFF2-40B4-BE49-F238E27FC236}">
                <a16:creationId xmlns:a16="http://schemas.microsoft.com/office/drawing/2014/main" xmlns="" id="{9131E949-0B61-EC86-7484-A49D73D157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218" y="881779"/>
            <a:ext cx="5324342" cy="1815882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B00DD62C-1717-FC5A-1320-29F08049DC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224330"/>
              </p:ext>
            </p:extLst>
          </p:nvPr>
        </p:nvGraphicFramePr>
        <p:xfrm>
          <a:off x="5005299" y="4160340"/>
          <a:ext cx="3963036" cy="195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Acrobat Document" r:id="rId4" imgW="2872492" imgH="1417320" progId="Acrobat.Document.DC">
                  <p:embed/>
                </p:oleObj>
              </mc:Choice>
              <mc:Fallback>
                <p:oleObj name="Acrobat Document" r:id="rId4" imgW="2872492" imgH="1417320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B00DD62C-1717-FC5A-1320-29F08049D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05299" y="4160340"/>
                        <a:ext cx="3963036" cy="195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F8C754-9DE0-1251-8687-E6F0AA0136D6}"/>
              </a:ext>
            </a:extLst>
          </p:cNvPr>
          <p:cNvSpPr txBox="1"/>
          <p:nvPr/>
        </p:nvSpPr>
        <p:spPr>
          <a:xfrm>
            <a:off x="556260" y="1321476"/>
            <a:ext cx="3489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Bierstadt Display" panose="020B0004020202020204" pitchFamily="34" charset="0"/>
              </a:rPr>
              <a:t>How can we account for temperature variations on the moon?</a:t>
            </a:r>
          </a:p>
        </p:txBody>
      </p:sp>
      <p:pic>
        <p:nvPicPr>
          <p:cNvPr id="9" name="Picture 8" descr="A picture containing crater, nature&#10;&#10;Description automatically generated">
            <a:extLst>
              <a:ext uri="{FF2B5EF4-FFF2-40B4-BE49-F238E27FC236}">
                <a16:creationId xmlns:a16="http://schemas.microsoft.com/office/drawing/2014/main" xmlns="" id="{9223B80A-F6AF-8DE3-32AD-EE37B0DE47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6" y="3284093"/>
            <a:ext cx="2635707" cy="2635707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F2D605-AE71-385F-72CF-60B02E97E26D}"/>
              </a:ext>
            </a:extLst>
          </p:cNvPr>
          <p:cNvSpPr txBox="1"/>
          <p:nvPr/>
        </p:nvSpPr>
        <p:spPr>
          <a:xfrm>
            <a:off x="5071507" y="2635278"/>
            <a:ext cx="345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Time varying temperature gradient</a:t>
            </a:r>
          </a:p>
        </p:txBody>
      </p:sp>
      <p:pic>
        <p:nvPicPr>
          <p:cNvPr id="11" name="Content Placeholder 8" descr="Chart, surface chart&#10;&#10;Description automatically generated">
            <a:extLst>
              <a:ext uri="{FF2B5EF4-FFF2-40B4-BE49-F238E27FC236}">
                <a16:creationId xmlns:a16="http://schemas.microsoft.com/office/drawing/2014/main" xmlns="" id="{75C67471-9D62-8010-99CA-A26327BA1E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335" y="2015736"/>
            <a:ext cx="2240279" cy="18158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18103EF-F1CD-44BC-5E8A-34138FB65648}"/>
              </a:ext>
            </a:extLst>
          </p:cNvPr>
          <p:cNvSpPr txBox="1"/>
          <p:nvPr/>
        </p:nvSpPr>
        <p:spPr>
          <a:xfrm>
            <a:off x="10485120" y="1554071"/>
            <a:ext cx="189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Plan path through sunny regions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BC49CB-2208-C3AE-D234-9B32D167465D}"/>
              </a:ext>
            </a:extLst>
          </p:cNvPr>
          <p:cNvSpPr txBox="1"/>
          <p:nvPr/>
        </p:nvSpPr>
        <p:spPr>
          <a:xfrm>
            <a:off x="4268667" y="3243664"/>
            <a:ext cx="2615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Energy efficient paths through moderate temperatures to the goal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9FAFFFA2-284F-BA39-7CB7-24EE6E228239}"/>
              </a:ext>
            </a:extLst>
          </p:cNvPr>
          <p:cNvCxnSpPr>
            <a:cxnSpLocks/>
          </p:cNvCxnSpPr>
          <p:nvPr/>
        </p:nvCxnSpPr>
        <p:spPr>
          <a:xfrm flipH="1">
            <a:off x="5425440" y="4166994"/>
            <a:ext cx="99060" cy="511686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CE83C488-FF55-C416-DAC3-D29E3E00E3B7}"/>
              </a:ext>
            </a:extLst>
          </p:cNvPr>
          <p:cNvCxnSpPr>
            <a:cxnSpLocks/>
          </p:cNvCxnSpPr>
          <p:nvPr/>
        </p:nvCxnSpPr>
        <p:spPr>
          <a:xfrm>
            <a:off x="5577840" y="4166994"/>
            <a:ext cx="1874520" cy="359286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136B91E-D29E-BC64-B178-C6DF5DE9CBCF}"/>
              </a:ext>
            </a:extLst>
          </p:cNvPr>
          <p:cNvSpPr txBox="1"/>
          <p:nvPr/>
        </p:nvSpPr>
        <p:spPr>
          <a:xfrm>
            <a:off x="3763838" y="5410690"/>
            <a:ext cx="124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Hot regions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6589F4-1F26-C80D-9106-0168F378781F}"/>
              </a:ext>
            </a:extLst>
          </p:cNvPr>
          <p:cNvSpPr txBox="1"/>
          <p:nvPr/>
        </p:nvSpPr>
        <p:spPr>
          <a:xfrm>
            <a:off x="7452360" y="3736620"/>
            <a:ext cx="138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ierstadt Display" panose="020B0004020202020204" pitchFamily="34" charset="0"/>
              </a:rPr>
              <a:t>Cold regions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B3C86D61-7103-29E5-CA34-D553B629A989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5005299" y="5410690"/>
            <a:ext cx="420141" cy="184666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F8FB1F74-2168-D59D-5F65-CDBBAB9C20EB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7932420" y="4105952"/>
            <a:ext cx="213043" cy="300096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5C8A1B83-900A-25EF-FE83-15627D3463AE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0613194" y="2200402"/>
            <a:ext cx="817848" cy="434876"/>
          </a:xfrm>
          <a:prstGeom prst="straightConnector1">
            <a:avLst/>
          </a:prstGeom>
          <a:ln w="76200">
            <a:solidFill>
              <a:srgbClr val="FF8A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2A326F-402D-1E8B-AF98-F6F8B0A66CE9}"/>
              </a:ext>
            </a:extLst>
          </p:cNvPr>
          <p:cNvSpPr txBox="1"/>
          <p:nvPr/>
        </p:nvSpPr>
        <p:spPr>
          <a:xfrm>
            <a:off x="9046872" y="4064615"/>
            <a:ext cx="2615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Bierstadt Display" panose="020B0004020202020204" pitchFamily="34" charset="0"/>
              </a:rPr>
              <a:t>S</a:t>
            </a:r>
            <a:r>
              <a:rPr lang="en-US">
                <a:latin typeface="Bierstadt Display" panose="020B0004020202020204" pitchFamily="34" charset="0"/>
              </a:rPr>
              <a:t>ampling </a:t>
            </a:r>
            <a:r>
              <a:rPr lang="en-US" b="1">
                <a:latin typeface="Bierstadt Display" panose="020B0004020202020204" pitchFamily="34" charset="0"/>
              </a:rPr>
              <a:t>b</a:t>
            </a:r>
            <a:r>
              <a:rPr lang="en-US">
                <a:latin typeface="Bierstadt Display" panose="020B0004020202020204" pitchFamily="34" charset="0"/>
              </a:rPr>
              <a:t>ased </a:t>
            </a:r>
            <a:r>
              <a:rPr lang="en-US" b="1">
                <a:latin typeface="Bierstadt Display" panose="020B0004020202020204" pitchFamily="34" charset="0"/>
              </a:rPr>
              <a:t>m</a:t>
            </a:r>
            <a:r>
              <a:rPr lang="en-US">
                <a:latin typeface="Bierstadt Display" panose="020B0004020202020204" pitchFamily="34" charset="0"/>
              </a:rPr>
              <a:t>odel </a:t>
            </a:r>
            <a:r>
              <a:rPr lang="en-US" b="1">
                <a:latin typeface="Bierstadt Display" panose="020B0004020202020204" pitchFamily="34" charset="0"/>
              </a:rPr>
              <a:t>p</a:t>
            </a:r>
            <a:r>
              <a:rPr lang="en-US">
                <a:latin typeface="Bierstadt Display" panose="020B0004020202020204" pitchFamily="34" charset="0"/>
              </a:rPr>
              <a:t>redictive </a:t>
            </a:r>
            <a:r>
              <a:rPr lang="en-US" b="1">
                <a:latin typeface="Bierstadt Display" panose="020B0004020202020204" pitchFamily="34" charset="0"/>
              </a:rPr>
              <a:t>o</a:t>
            </a:r>
            <a:r>
              <a:rPr lang="en-US">
                <a:latin typeface="Bierstadt Display" panose="020B0004020202020204" pitchFamily="34" charset="0"/>
              </a:rPr>
              <a:t>ptimization (SBMPO)</a:t>
            </a:r>
          </a:p>
        </p:txBody>
      </p:sp>
    </p:spTree>
    <p:extLst>
      <p:ext uri="{BB962C8B-B14F-4D97-AF65-F5344CB8AC3E}">
        <p14:creationId xmlns:p14="http://schemas.microsoft.com/office/powerpoint/2010/main" val="361499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22" grpId="0"/>
      <p:bldP spid="2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8F5F0-79C8-A809-3061-1F532F8D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192"/>
            <a:ext cx="6096000" cy="4351338"/>
          </a:xfrm>
        </p:spPr>
        <p:txBody>
          <a:bodyPr>
            <a:normAutofit lnSpcReduction="10000"/>
          </a:bodyPr>
          <a:lstStyle/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2800" b="1">
                <a:latin typeface="Bierstadt Display"/>
                <a:ea typeface="MS PGothic"/>
              </a:rPr>
              <a:t>First </a:t>
            </a:r>
            <a:r>
              <a:rPr lang="en-US" altLang="ja-JP" sz="2800">
                <a:latin typeface="Bierstadt Display"/>
                <a:ea typeface="MS PGothic"/>
              </a:rPr>
              <a:t>legged robot capable of walking, vertical climbing, and swimming</a:t>
            </a: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2800" b="1">
                <a:latin typeface="Bierstadt Display"/>
                <a:ea typeface="MS PGothic"/>
              </a:rPr>
              <a:t>Multimodal legs</a:t>
            </a:r>
            <a:r>
              <a:rPr lang="en-US" altLang="ja-JP" sz="2800">
                <a:latin typeface="Bierstadt Display"/>
                <a:ea typeface="MS PGothic"/>
              </a:rPr>
              <a:t> and feet allow trimodal locomotion without hardware changes</a:t>
            </a: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2800" b="1">
                <a:latin typeface="Bierstadt Display"/>
                <a:ea typeface="MS PGothic"/>
              </a:rPr>
              <a:t>Thermally informed planning </a:t>
            </a:r>
            <a:r>
              <a:rPr lang="en-US" altLang="ja-JP" sz="2800">
                <a:latin typeface="Bierstadt Display"/>
                <a:ea typeface="MS PGothic"/>
              </a:rPr>
              <a:t>allows energy efficient locomotion in changing lunar illumination</a:t>
            </a: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2800" b="1">
                <a:latin typeface="Bierstadt Display"/>
                <a:ea typeface="MS PGothic"/>
              </a:rPr>
              <a:t>3D mapping</a:t>
            </a:r>
            <a:r>
              <a:rPr lang="en-US" altLang="ja-JP" sz="2800">
                <a:latin typeface="Bierstadt Display"/>
                <a:ea typeface="MS PGothic"/>
              </a:rPr>
              <a:t> for multimodal locomotion planning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49DC0B-FAFF-2FE3-F2AD-E14E65EBA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23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44D38CC9-C740-62A5-717E-BE0E4E9A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Review</a:t>
            </a:r>
          </a:p>
        </p:txBody>
      </p:sp>
      <p:pic>
        <p:nvPicPr>
          <p:cNvPr id="8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0B6251CA-0D21-A9DB-AD49-A1BF83D76B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71" y="128935"/>
            <a:ext cx="3820584" cy="2865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EB60C2-BBBB-4966-9C99-5B7DAB6E4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2689" y="1690688"/>
            <a:ext cx="1424060" cy="1773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423AC4-B16B-9683-6379-ABB1A216C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817" y="1819211"/>
            <a:ext cx="1213060" cy="1609790"/>
          </a:xfrm>
          <a:prstGeom prst="rect">
            <a:avLst/>
          </a:prstGeom>
        </p:spPr>
      </p:pic>
      <p:pic>
        <p:nvPicPr>
          <p:cNvPr id="12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B06D3AC1-D14F-9F1A-6EF9-14B0554913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5758" y="4181476"/>
            <a:ext cx="2448698" cy="1773164"/>
          </a:xfrm>
          <a:prstGeom prst="rect">
            <a:avLst/>
          </a:prstGeom>
        </p:spPr>
      </p:pic>
      <p:pic>
        <p:nvPicPr>
          <p:cNvPr id="13" name="Content Placeholder 5" descr="A picture containing indoor&#10;&#10;Description automatically generated" hidden="1">
            <a:extLst>
              <a:ext uri="{FF2B5EF4-FFF2-40B4-BE49-F238E27FC236}">
                <a16:creationId xmlns:a16="http://schemas.microsoft.com/office/drawing/2014/main" xmlns="" id="{FD606D30-6665-7528-5983-212B15B3F0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16" y="1764745"/>
            <a:ext cx="5801784" cy="435133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3A88B96D-C4AA-9AFC-EF24-474C7982C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2619" t="19916" r="54725" b="21045"/>
          <a:stretch/>
        </p:blipFill>
        <p:spPr>
          <a:xfrm>
            <a:off x="6765659" y="2994373"/>
            <a:ext cx="2298807" cy="22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E0F85BA-5789-102C-1E91-20BB748A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24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9FF460E-5977-13E6-839D-D2B8BFFD0BA5}"/>
              </a:ext>
            </a:extLst>
          </p:cNvPr>
          <p:cNvSpPr txBox="1">
            <a:spLocks/>
          </p:cNvSpPr>
          <p:nvPr/>
        </p:nvSpPr>
        <p:spPr>
          <a:xfrm>
            <a:off x="30480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Thank you!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2E6B0C2-860D-87C2-D88A-3A1575BB491F}"/>
              </a:ext>
            </a:extLst>
          </p:cNvPr>
          <p:cNvGrpSpPr/>
          <p:nvPr/>
        </p:nvGrpSpPr>
        <p:grpSpPr>
          <a:xfrm>
            <a:off x="5384610" y="4310914"/>
            <a:ext cx="1725299" cy="838031"/>
            <a:chOff x="4161683" y="4462883"/>
            <a:chExt cx="1725299" cy="838031"/>
          </a:xfrm>
        </p:grpSpPr>
        <p:pic>
          <p:nvPicPr>
            <p:cNvPr id="11" name="Picture 10" descr="A person wearing glasses and a sui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8B819FD5-47E7-2D44-0B5F-4109E0428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43" t="593" r="1243" b="10519"/>
            <a:stretch/>
          </p:blipFill>
          <p:spPr>
            <a:xfrm>
              <a:off x="4161683" y="4462883"/>
              <a:ext cx="628524" cy="83803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F1C6D0E-B407-8988-C452-EBD97A5A673E}"/>
                </a:ext>
              </a:extLst>
            </p:cNvPr>
            <p:cNvSpPr txBox="1"/>
            <p:nvPr/>
          </p:nvSpPr>
          <p:spPr>
            <a:xfrm>
              <a:off x="4790207" y="4666455"/>
              <a:ext cx="10967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Bierstadt Display" panose="020B0004020202020204" pitchFamily="34" charset="0"/>
                </a:rPr>
                <a:t>Michael Dina</a:t>
              </a:r>
            </a:p>
            <a:p>
              <a:r>
                <a:rPr lang="en-US" sz="1100">
                  <a:latin typeface="Bierstadt Display" panose="020B0004020202020204" pitchFamily="34" charset="0"/>
                </a:rPr>
                <a:t>mdina@fsu.edu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DE44724-427A-DA28-8334-70A92C95D34E}"/>
              </a:ext>
            </a:extLst>
          </p:cNvPr>
          <p:cNvGrpSpPr/>
          <p:nvPr/>
        </p:nvGrpSpPr>
        <p:grpSpPr>
          <a:xfrm>
            <a:off x="1522288" y="5258484"/>
            <a:ext cx="2658095" cy="838031"/>
            <a:chOff x="418358" y="5285228"/>
            <a:chExt cx="2658095" cy="838031"/>
          </a:xfrm>
        </p:grpSpPr>
        <p:pic>
          <p:nvPicPr>
            <p:cNvPr id="19" name="Picture 18" descr="A person wearing a white shirt and red ti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C3285DDE-0B93-7379-9BC0-1D345CEBD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" r="3152"/>
            <a:stretch/>
          </p:blipFill>
          <p:spPr>
            <a:xfrm>
              <a:off x="418358" y="5285228"/>
              <a:ext cx="628524" cy="83803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C2FC892-4DAA-3E84-9A82-2F73A7D5BFEB}"/>
                </a:ext>
              </a:extLst>
            </p:cNvPr>
            <p:cNvSpPr txBox="1"/>
            <p:nvPr/>
          </p:nvSpPr>
          <p:spPr>
            <a:xfrm>
              <a:off x="1046882" y="5488800"/>
              <a:ext cx="20295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latin typeface="Bierstadt Display" panose="020B0004020202020204" pitchFamily="34" charset="0"/>
                </a:rPr>
                <a:t>Shayne </a:t>
              </a:r>
              <a:r>
                <a:rPr lang="en-US" sz="1100" err="1">
                  <a:latin typeface="Bierstadt Display" panose="020B0004020202020204" pitchFamily="34" charset="0"/>
                </a:rPr>
                <a:t>McConomy</a:t>
              </a:r>
              <a:endParaRPr lang="en-US" sz="1100">
                <a:latin typeface="Bierstadt Display" panose="020B0004020202020204" pitchFamily="34" charset="0"/>
              </a:endParaRPr>
            </a:p>
            <a:p>
              <a:r>
                <a:rPr lang="en-US" sz="1100">
                  <a:latin typeface="Bierstadt Display" panose="020B0004020202020204" pitchFamily="34" charset="0"/>
                </a:rPr>
                <a:t>smcconomy@eng.famu.fsu.edu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53E5A0D-ED73-525E-45B5-39071E5AEA8C}"/>
              </a:ext>
            </a:extLst>
          </p:cNvPr>
          <p:cNvGrpSpPr/>
          <p:nvPr/>
        </p:nvGrpSpPr>
        <p:grpSpPr>
          <a:xfrm>
            <a:off x="4252383" y="5258484"/>
            <a:ext cx="2249481" cy="838032"/>
            <a:chOff x="3106240" y="5338609"/>
            <a:chExt cx="2249481" cy="838032"/>
          </a:xfrm>
        </p:grpSpPr>
        <p:pic>
          <p:nvPicPr>
            <p:cNvPr id="17" name="Picture 16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xmlns="" id="{DC63D98C-0D87-0E3D-D37E-CF2322CCA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" r="3152"/>
            <a:stretch/>
          </p:blipFill>
          <p:spPr>
            <a:xfrm>
              <a:off x="3106240" y="5338609"/>
              <a:ext cx="628524" cy="8380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8C9D96F-EAA0-788C-FAFF-EEFA3A556FCE}"/>
                </a:ext>
              </a:extLst>
            </p:cNvPr>
            <p:cNvSpPr txBox="1"/>
            <p:nvPr/>
          </p:nvSpPr>
          <p:spPr>
            <a:xfrm>
              <a:off x="3734764" y="5542182"/>
              <a:ext cx="16209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Bierstadt Display" panose="020B0004020202020204" pitchFamily="34" charset="0"/>
                </a:rPr>
                <a:t>Jonathan Clark</a:t>
              </a:r>
            </a:p>
            <a:p>
              <a:r>
                <a:rPr lang="en-US" sz="1100">
                  <a:latin typeface="Bierstadt Display" panose="020B0004020202020204" pitchFamily="34" charset="0"/>
                </a:rPr>
                <a:t>clarkj@eng.famu.fsu.edu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6051F1A-B441-EC78-5CC4-C3F7EFD5B7A1}"/>
              </a:ext>
            </a:extLst>
          </p:cNvPr>
          <p:cNvGrpSpPr/>
          <p:nvPr/>
        </p:nvGrpSpPr>
        <p:grpSpPr>
          <a:xfrm>
            <a:off x="3198342" y="4310914"/>
            <a:ext cx="1601867" cy="838031"/>
            <a:chOff x="2437658" y="4377589"/>
            <a:chExt cx="1601867" cy="8380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3585ADD-4FC9-ABFD-386A-E65271184B46}"/>
                </a:ext>
              </a:extLst>
            </p:cNvPr>
            <p:cNvSpPr txBox="1"/>
            <p:nvPr/>
          </p:nvSpPr>
          <p:spPr>
            <a:xfrm>
              <a:off x="3066182" y="4581161"/>
              <a:ext cx="9733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Bierstadt Display" panose="020B0004020202020204" pitchFamily="34" charset="0"/>
                </a:rPr>
                <a:t>David Jay</a:t>
              </a:r>
            </a:p>
            <a:p>
              <a:r>
                <a:rPr lang="en-US" sz="1100">
                  <a:latin typeface="Bierstadt Display" panose="020B0004020202020204" pitchFamily="34" charset="0"/>
                </a:rPr>
                <a:t>djay@fsu.edu</a:t>
              </a:r>
            </a:p>
          </p:txBody>
        </p:sp>
        <p:pic>
          <p:nvPicPr>
            <p:cNvPr id="28" name="Picture 27" descr="A person in a suit&#10;&#10;Description automatically generated with low confidence">
              <a:extLst>
                <a:ext uri="{FF2B5EF4-FFF2-40B4-BE49-F238E27FC236}">
                  <a16:creationId xmlns:a16="http://schemas.microsoft.com/office/drawing/2014/main" xmlns="" id="{E701909F-1CBB-0F95-9A17-DB204D9FD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6" r="8526"/>
            <a:stretch/>
          </p:blipFill>
          <p:spPr>
            <a:xfrm>
              <a:off x="2437658" y="4377589"/>
              <a:ext cx="628524" cy="83803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22D7517-55A4-6765-605B-AFAF982AB5B1}"/>
              </a:ext>
            </a:extLst>
          </p:cNvPr>
          <p:cNvGrpSpPr/>
          <p:nvPr/>
        </p:nvGrpSpPr>
        <p:grpSpPr>
          <a:xfrm>
            <a:off x="630561" y="4310914"/>
            <a:ext cx="1983380" cy="838028"/>
            <a:chOff x="231018" y="4343639"/>
            <a:chExt cx="1983380" cy="83802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655AD56-7858-3CED-A29F-BE21A9CF543B}"/>
                </a:ext>
              </a:extLst>
            </p:cNvPr>
            <p:cNvSpPr txBox="1"/>
            <p:nvPr/>
          </p:nvSpPr>
          <p:spPr>
            <a:xfrm>
              <a:off x="859540" y="4551462"/>
              <a:ext cx="135485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Bierstadt Display" panose="020B0004020202020204" pitchFamily="34" charset="0"/>
                </a:rPr>
                <a:t>Derek Vasquez</a:t>
              </a:r>
            </a:p>
            <a:p>
              <a:r>
                <a:rPr lang="en-US" sz="1100">
                  <a:latin typeface="Bierstadt Display" panose="020B0004020202020204" pitchFamily="34" charset="0"/>
                </a:rPr>
                <a:t>davasquez@fsu.edu</a:t>
              </a:r>
            </a:p>
          </p:txBody>
        </p:sp>
        <p:pic>
          <p:nvPicPr>
            <p:cNvPr id="29" name="Picture 28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xmlns="" id="{FA4B7CC8-7801-516F-916E-D641EDE9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0" t="19904" r="16406" b="17739"/>
            <a:stretch/>
          </p:blipFill>
          <p:spPr>
            <a:xfrm>
              <a:off x="231018" y="4343639"/>
              <a:ext cx="628522" cy="838028"/>
            </a:xfrm>
            <a:prstGeom prst="rect">
              <a:avLst/>
            </a:prstGeom>
          </p:spPr>
        </p:pic>
      </p:grpSp>
      <p:pic>
        <p:nvPicPr>
          <p:cNvPr id="30" name="Content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B1611346-29C0-87AB-3E91-1359EDE414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561" y="761485"/>
            <a:ext cx="6479348" cy="3460947"/>
          </a:xfrm>
          <a:prstGeom prst="rect">
            <a:avLst/>
          </a:prstGeom>
        </p:spPr>
      </p:pic>
      <p:pic>
        <p:nvPicPr>
          <p:cNvPr id="31" name="ETQuadVid_LowRes (1)">
            <a:hlinkClick r:id="" action="ppaction://media"/>
            <a:extLst>
              <a:ext uri="{FF2B5EF4-FFF2-40B4-BE49-F238E27FC236}">
                <a16:creationId xmlns:a16="http://schemas.microsoft.com/office/drawing/2014/main" xmlns="" id="{63243D4B-42C8-032D-31D8-1A26551CB7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48" end="50015.64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65811" y="113046"/>
            <a:ext cx="3370289" cy="1895788"/>
          </a:xfrm>
          <a:prstGeom prst="rect">
            <a:avLst/>
          </a:prstGeom>
        </p:spPr>
      </p:pic>
      <p:pic>
        <p:nvPicPr>
          <p:cNvPr id="32" name="ETQuadVid_LowRes (1)">
            <a:hlinkClick r:id="" action="ppaction://media"/>
            <a:extLst>
              <a:ext uri="{FF2B5EF4-FFF2-40B4-BE49-F238E27FC236}">
                <a16:creationId xmlns:a16="http://schemas.microsoft.com/office/drawing/2014/main" xmlns="" id="{88F25F2B-3B76-D763-CC20-87C972E8A7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845" end="27581.64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65810" y="2138199"/>
            <a:ext cx="3370290" cy="1895789"/>
          </a:xfrm>
          <a:prstGeom prst="rect">
            <a:avLst/>
          </a:prstGeom>
        </p:spPr>
      </p:pic>
      <p:pic>
        <p:nvPicPr>
          <p:cNvPr id="33" name="ETQuadVid_LowRes (1)">
            <a:hlinkClick r:id="" action="ppaction://media"/>
            <a:extLst>
              <a:ext uri="{FF2B5EF4-FFF2-40B4-BE49-F238E27FC236}">
                <a16:creationId xmlns:a16="http://schemas.microsoft.com/office/drawing/2014/main" xmlns="" id="{C9541C67-6947-EF36-246B-49817C5653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491" end="6464.64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65810" y="4163352"/>
            <a:ext cx="3370290" cy="18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5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50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 mute="1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rater, nature&#10;&#10;Description automatically generated">
            <a:extLst>
              <a:ext uri="{FF2B5EF4-FFF2-40B4-BE49-F238E27FC236}">
                <a16:creationId xmlns:a16="http://schemas.microsoft.com/office/drawing/2014/main" xmlns="" id="{38A60889-78F1-8942-D3D3-C9E3EA4147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69" y="419100"/>
            <a:ext cx="3108960" cy="310896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6" name="Content Placeholder 5" descr="A close up of a moon&#10;&#10;Description automatically generated with low confidence">
            <a:extLst>
              <a:ext uri="{FF2B5EF4-FFF2-40B4-BE49-F238E27FC236}">
                <a16:creationId xmlns:a16="http://schemas.microsoft.com/office/drawing/2014/main" xmlns="" id="{36BF0D18-E5C9-C201-C992-699E4FD54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2914716"/>
            <a:ext cx="3080951" cy="3108960"/>
          </a:xfrm>
          <a:ln w="127000">
            <a:solidFill>
              <a:schemeClr val="bg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F790E6-60CE-2602-AD17-EE212E5B5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xmlns="" id="{CA6B71D8-C9C0-2ED9-B48D-FE65E7D1AD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2" y="419100"/>
            <a:ext cx="3108960" cy="310896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close up of a shoe&#10;&#10;Description automatically generated with low confidence">
            <a:extLst>
              <a:ext uri="{FF2B5EF4-FFF2-40B4-BE49-F238E27FC236}">
                <a16:creationId xmlns:a16="http://schemas.microsoft.com/office/drawing/2014/main" xmlns="" id="{E93BA037-00E8-6F15-FEF5-854AC907E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37" y="419100"/>
            <a:ext cx="4080510" cy="3108960"/>
          </a:xfrm>
          <a:prstGeom prst="rect">
            <a:avLst/>
          </a:prstGeom>
        </p:spPr>
      </p:pic>
      <p:pic>
        <p:nvPicPr>
          <p:cNvPr id="14" name="Picture 13" descr="A picture containing outdoor, ground, field, open&#10;&#10;Description automatically generated">
            <a:extLst>
              <a:ext uri="{FF2B5EF4-FFF2-40B4-BE49-F238E27FC236}">
                <a16:creationId xmlns:a16="http://schemas.microsoft.com/office/drawing/2014/main" xmlns="" id="{3029F2FE-D290-0744-3209-877F99F0D1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47" y="2914716"/>
            <a:ext cx="6311009" cy="3108960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5548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E1AAD8-F837-29F8-9B37-31AD2580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279A32-E04F-420A-4445-2B636120F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0097F9-D9F1-2A1C-24B4-F4F4E3A1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4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924044B-CF62-C039-E34E-D39113DC93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5" y="104774"/>
            <a:ext cx="6029325" cy="6029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1ACD39-02B8-3CBA-8E90-6078C80F08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" y="104775"/>
            <a:ext cx="6076950" cy="599884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D00E2A8-B787-0FDC-0E87-9E425F867874}"/>
              </a:ext>
            </a:extLst>
          </p:cNvPr>
          <p:cNvCxnSpPr>
            <a:cxnSpLocks/>
          </p:cNvCxnSpPr>
          <p:nvPr/>
        </p:nvCxnSpPr>
        <p:spPr>
          <a:xfrm flipV="1">
            <a:off x="6629400" y="4200526"/>
            <a:ext cx="0" cy="79057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18CB97C-3D63-0D66-625F-71B7484F1E54}"/>
              </a:ext>
            </a:extLst>
          </p:cNvPr>
          <p:cNvCxnSpPr>
            <a:cxnSpLocks/>
          </p:cNvCxnSpPr>
          <p:nvPr/>
        </p:nvCxnSpPr>
        <p:spPr>
          <a:xfrm flipV="1">
            <a:off x="11896725" y="4410076"/>
            <a:ext cx="0" cy="100375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FD8E0DB-1D2C-D923-BEAB-93031544644C}"/>
              </a:ext>
            </a:extLst>
          </p:cNvPr>
          <p:cNvCxnSpPr>
            <a:cxnSpLocks/>
          </p:cNvCxnSpPr>
          <p:nvPr/>
        </p:nvCxnSpPr>
        <p:spPr>
          <a:xfrm flipH="1" flipV="1">
            <a:off x="3543300" y="4578980"/>
            <a:ext cx="19050" cy="42283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4B625E7-D4FC-D912-3D3D-3B06598977A8}"/>
              </a:ext>
            </a:extLst>
          </p:cNvPr>
          <p:cNvCxnSpPr>
            <a:cxnSpLocks/>
          </p:cNvCxnSpPr>
          <p:nvPr/>
        </p:nvCxnSpPr>
        <p:spPr>
          <a:xfrm flipV="1">
            <a:off x="999180" y="4777399"/>
            <a:ext cx="0" cy="6364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DEFC17E-3A19-A554-C516-ED644E1473D4}"/>
              </a:ext>
            </a:extLst>
          </p:cNvPr>
          <p:cNvCxnSpPr/>
          <p:nvPr/>
        </p:nvCxnSpPr>
        <p:spPr>
          <a:xfrm>
            <a:off x="3543300" y="4962525"/>
            <a:ext cx="309562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AD173F9-E829-F376-3120-B9911A635ACD}"/>
              </a:ext>
            </a:extLst>
          </p:cNvPr>
          <p:cNvCxnSpPr>
            <a:cxnSpLocks/>
          </p:cNvCxnSpPr>
          <p:nvPr/>
        </p:nvCxnSpPr>
        <p:spPr>
          <a:xfrm>
            <a:off x="999180" y="5403057"/>
            <a:ext cx="1091704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35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D0E40A-E836-C4ED-DF3A-A4306C01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E706A3-01AA-BB12-A3C0-A8A1DE39D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16F704-F3A6-E8B4-CB21-ABF381D9C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5</a:t>
            </a:fld>
            <a:endParaRPr lang="en-US"/>
          </a:p>
        </p:txBody>
      </p:sp>
      <p:pic>
        <p:nvPicPr>
          <p:cNvPr id="5" name="Punt_mixed_media">
            <a:hlinkClick r:id="" action="ppaction://media"/>
            <a:extLst>
              <a:ext uri="{FF2B5EF4-FFF2-40B4-BE49-F238E27FC236}">
                <a16:creationId xmlns:a16="http://schemas.microsoft.com/office/drawing/2014/main" xmlns="" id="{D2221D34-C0C3-F0C1-CE53-C6896B103C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835046"/>
            <a:ext cx="10513850" cy="3942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A0BE47-F6BD-C370-A498-1AB206F67AB8}"/>
              </a:ext>
            </a:extLst>
          </p:cNvPr>
          <p:cNvSpPr txBox="1"/>
          <p:nvPr/>
        </p:nvSpPr>
        <p:spPr>
          <a:xfrm>
            <a:off x="0" y="5755643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Bierstadt Display" panose="020B0004020202020204" pitchFamily="34" charset="0"/>
              </a:rPr>
              <a:t>M. Austin et al., "Optimizing Dynamic Legged Locomotion in Mixed, Resistive Media," 2022 IEEE/ASME International Conference on Advanced Intelligent Mechatronics (AIM), 2022, pp. 1482-1488, </a:t>
            </a:r>
            <a:r>
              <a:rPr lang="en-US" sz="1100" err="1">
                <a:latin typeface="Bierstadt Display" panose="020B0004020202020204" pitchFamily="34" charset="0"/>
              </a:rPr>
              <a:t>doi</a:t>
            </a:r>
            <a:r>
              <a:rPr lang="en-US" sz="1100">
                <a:latin typeface="Bierstadt Display" panose="020B0004020202020204" pitchFamily="34" charset="0"/>
              </a:rPr>
              <a:t>: 10.1109/AIM52237.2022.9863276.</a:t>
            </a:r>
          </a:p>
        </p:txBody>
      </p:sp>
    </p:spTree>
    <p:extLst>
      <p:ext uri="{BB962C8B-B14F-4D97-AF65-F5344CB8AC3E}">
        <p14:creationId xmlns:p14="http://schemas.microsoft.com/office/powerpoint/2010/main" val="183685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camel climbing sand">
            <a:hlinkClick r:id="" action="ppaction://media"/>
            <a:extLst>
              <a:ext uri="{FF2B5EF4-FFF2-40B4-BE49-F238E27FC236}">
                <a16:creationId xmlns:a16="http://schemas.microsoft.com/office/drawing/2014/main" xmlns="" id="{77ED0A22-8152-5057-6459-B6EAD560E5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43893" b="18173"/>
          <a:stretch/>
        </p:blipFill>
        <p:spPr>
          <a:xfrm>
            <a:off x="4394226" y="3750625"/>
            <a:ext cx="3313662" cy="22402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91CE8F5-1281-47AA-0A8C-8B7CA467A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127" y="6361045"/>
            <a:ext cx="2743200" cy="365125"/>
          </a:xfrm>
        </p:spPr>
        <p:txBody>
          <a:bodyPr/>
          <a:lstStyle/>
          <a:p>
            <a:fld id="{709779EB-19CE-431A-BD87-DD6D8CB02179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112D512-3241-AA08-761A-C5F8F8F4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90600"/>
          </a:xfrm>
        </p:spPr>
        <p:txBody>
          <a:bodyPr/>
          <a:lstStyle/>
          <a:p>
            <a:r>
              <a:rPr lang="en-US"/>
              <a:t>Modal Locomotion Decomposition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C3C5F8-AD79-DCA0-57FB-F6084AFFA8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3" y="993158"/>
            <a:ext cx="2311603" cy="1463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2E6B5D-4764-8006-7290-36807D3B44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50" y="990600"/>
            <a:ext cx="1778172" cy="1463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FFF6A6-7AB1-B307-C1F6-65723B4FBC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165" y="988484"/>
            <a:ext cx="2410827" cy="146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B4AFA7-D2F7-20A6-B30C-07F156BF7B2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93" y="990600"/>
            <a:ext cx="2198704" cy="14630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7D9AB7-15FA-8AA5-FEA5-7ED553DA771C}"/>
              </a:ext>
            </a:extLst>
          </p:cNvPr>
          <p:cNvGrpSpPr/>
          <p:nvPr/>
        </p:nvGrpSpPr>
        <p:grpSpPr>
          <a:xfrm>
            <a:off x="594991" y="3023818"/>
            <a:ext cx="4601690" cy="654692"/>
            <a:chOff x="594991" y="3023818"/>
            <a:chExt cx="4601690" cy="65469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CAAF8665-FBED-BB32-AF2A-D4C5C01713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0993" y="3033474"/>
              <a:ext cx="1" cy="272654"/>
            </a:xfrm>
            <a:prstGeom prst="line">
              <a:avLst/>
            </a:prstGeom>
            <a:ln w="38100">
              <a:solidFill>
                <a:srgbClr val="9852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787E548D-D4CA-EBF7-AF84-33EB12DA9CAB}"/>
                </a:ext>
              </a:extLst>
            </p:cNvPr>
            <p:cNvGrpSpPr/>
            <p:nvPr/>
          </p:nvGrpSpPr>
          <p:grpSpPr>
            <a:xfrm>
              <a:off x="594991" y="3023818"/>
              <a:ext cx="4601690" cy="654692"/>
              <a:chOff x="-944165" y="3100451"/>
              <a:chExt cx="4049066" cy="57607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D9FDB238-9C3B-8188-F747-76F19433DA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196859" y="3100451"/>
                <a:ext cx="3301760" cy="0"/>
              </a:xfrm>
              <a:prstGeom prst="line">
                <a:avLst/>
              </a:prstGeom>
              <a:ln w="38100">
                <a:solidFill>
                  <a:srgbClr val="9852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BCBF1908-6FB0-80C5-C978-631007EAADD9}"/>
                  </a:ext>
                </a:extLst>
              </p:cNvPr>
              <p:cNvSpPr/>
              <p:nvPr/>
            </p:nvSpPr>
            <p:spPr>
              <a:xfrm>
                <a:off x="-944165" y="3359215"/>
                <a:ext cx="1693656" cy="317306"/>
              </a:xfrm>
              <a:prstGeom prst="rect">
                <a:avLst/>
              </a:prstGeom>
              <a:ln>
                <a:solidFill>
                  <a:srgbClr val="985277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Terrestrial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642A4C8-24DF-B94E-6351-928FA0AF230D}"/>
              </a:ext>
            </a:extLst>
          </p:cNvPr>
          <p:cNvGrpSpPr/>
          <p:nvPr/>
        </p:nvGrpSpPr>
        <p:grpSpPr>
          <a:xfrm>
            <a:off x="5193382" y="3228578"/>
            <a:ext cx="1924809" cy="445768"/>
            <a:chOff x="4059671" y="2959903"/>
            <a:chExt cx="1693656" cy="35232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4B1C2A6-E6EC-1B1D-C247-07D5C8D2DF48}"/>
                </a:ext>
              </a:extLst>
            </p:cNvPr>
            <p:cNvCxnSpPr>
              <a:cxnSpLocks/>
              <a:stCxn id="20" idx="0"/>
              <a:endCxn id="52" idx="2"/>
            </p:cNvCxnSpPr>
            <p:nvPr/>
          </p:nvCxnSpPr>
          <p:spPr>
            <a:xfrm flipV="1">
              <a:off x="4906499" y="2959902"/>
              <a:ext cx="1" cy="71693"/>
            </a:xfrm>
            <a:prstGeom prst="line">
              <a:avLst/>
            </a:prstGeom>
            <a:ln w="38100">
              <a:solidFill>
                <a:srgbClr val="3F78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FD860E74-2D10-0EE2-A90E-CF351F0DAD86}"/>
                </a:ext>
              </a:extLst>
            </p:cNvPr>
            <p:cNvSpPr/>
            <p:nvPr/>
          </p:nvSpPr>
          <p:spPr>
            <a:xfrm>
              <a:off x="4059671" y="3031594"/>
              <a:ext cx="1693656" cy="280638"/>
            </a:xfrm>
            <a:prstGeom prst="rect">
              <a:avLst/>
            </a:prstGeom>
            <a:ln>
              <a:solidFill>
                <a:srgbClr val="3F784C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Scansorial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6C52936-9ACA-0DB8-C01C-675DFA9C38C5}"/>
              </a:ext>
            </a:extLst>
          </p:cNvPr>
          <p:cNvGrpSpPr/>
          <p:nvPr/>
        </p:nvGrpSpPr>
        <p:grpSpPr>
          <a:xfrm>
            <a:off x="7118190" y="3023821"/>
            <a:ext cx="4434382" cy="661959"/>
            <a:chOff x="5022177" y="3094059"/>
            <a:chExt cx="3901851" cy="58246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1283314F-5D2C-9C64-2247-82553E8FC2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77199" y="3102553"/>
              <a:ext cx="2" cy="246307"/>
            </a:xfrm>
            <a:prstGeom prst="line">
              <a:avLst/>
            </a:prstGeom>
            <a:ln w="38100">
              <a:solidFill>
                <a:srgbClr val="E9D9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1C333868-509D-AAC8-79C2-386089660891}"/>
                </a:ext>
              </a:extLst>
            </p:cNvPr>
            <p:cNvGrpSpPr/>
            <p:nvPr/>
          </p:nvGrpSpPr>
          <p:grpSpPr>
            <a:xfrm>
              <a:off x="5022177" y="3094059"/>
              <a:ext cx="3901851" cy="582462"/>
              <a:chOff x="5022177" y="3094059"/>
              <a:chExt cx="3901851" cy="58246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F318CC81-D912-611C-0C28-81EBA26368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22177" y="3094059"/>
                <a:ext cx="3055022" cy="0"/>
              </a:xfrm>
              <a:prstGeom prst="line">
                <a:avLst/>
              </a:prstGeom>
              <a:ln w="38100">
                <a:solidFill>
                  <a:srgbClr val="E9D98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68992A3A-AB40-8F2D-335D-2780856AF869}"/>
                  </a:ext>
                </a:extLst>
              </p:cNvPr>
              <p:cNvSpPr/>
              <p:nvPr/>
            </p:nvSpPr>
            <p:spPr>
              <a:xfrm>
                <a:off x="7230372" y="3359215"/>
                <a:ext cx="1693656" cy="317306"/>
              </a:xfrm>
              <a:prstGeom prst="rect">
                <a:avLst/>
              </a:prstGeom>
              <a:ln>
                <a:solidFill>
                  <a:srgbClr val="E9D985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Resistive Media</a:t>
                </a:r>
              </a:p>
            </p:txBody>
          </p:sp>
        </p:grpSp>
      </p:grpSp>
      <p:pic>
        <p:nvPicPr>
          <p:cNvPr id="29" name="Moose swimming">
            <a:hlinkClick r:id="" action="ppaction://media"/>
            <a:extLst>
              <a:ext uri="{FF2B5EF4-FFF2-40B4-BE49-F238E27FC236}">
                <a16:creationId xmlns:a16="http://schemas.microsoft.com/office/drawing/2014/main" xmlns="" id="{EAF0265A-0610-1FEF-F488-E62C6D957E1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95392" y="3839396"/>
            <a:ext cx="3730356" cy="2075253"/>
          </a:xfrm>
          <a:prstGeom prst="rect">
            <a:avLst/>
          </a:prstGeom>
        </p:spPr>
      </p:pic>
      <p:pic>
        <p:nvPicPr>
          <p:cNvPr id="31" name="Springbok">
            <a:hlinkClick r:id="" action="ppaction://media"/>
            <a:extLst>
              <a:ext uri="{FF2B5EF4-FFF2-40B4-BE49-F238E27FC236}">
                <a16:creationId xmlns:a16="http://schemas.microsoft.com/office/drawing/2014/main" xmlns="" id="{D6EBB104-C744-D24F-9932-5BFD7F58BC3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469" y="3780678"/>
            <a:ext cx="3654514" cy="2075254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C50D776E-3108-F87D-E80B-F4248E374A2B}"/>
              </a:ext>
            </a:extLst>
          </p:cNvPr>
          <p:cNvGrpSpPr/>
          <p:nvPr/>
        </p:nvGrpSpPr>
        <p:grpSpPr>
          <a:xfrm>
            <a:off x="8489994" y="3798495"/>
            <a:ext cx="3479333" cy="2338180"/>
            <a:chOff x="8514584" y="3863123"/>
            <a:chExt cx="3479333" cy="233818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F6F52193-B37F-3524-4823-9044F0B0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0438" y="3863123"/>
              <a:ext cx="1753479" cy="121769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4FF387C3-3FC7-857B-9612-52F1CE988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4584" y="3895349"/>
              <a:ext cx="1314803" cy="149865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B598F4BF-9578-830F-C15F-BF0F4F60A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6505" y="5037829"/>
              <a:ext cx="1744338" cy="1163474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F331407B-4029-A18B-A96E-F7FECC93F82E}"/>
              </a:ext>
            </a:extLst>
          </p:cNvPr>
          <p:cNvGrpSpPr/>
          <p:nvPr/>
        </p:nvGrpSpPr>
        <p:grpSpPr>
          <a:xfrm>
            <a:off x="4375739" y="3744116"/>
            <a:ext cx="3375728" cy="2392559"/>
            <a:chOff x="4375739" y="3744116"/>
            <a:chExt cx="3375728" cy="239255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F659FB19-A151-7B46-49B5-5DD92A370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1127" y="3984757"/>
              <a:ext cx="1370340" cy="145571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E1E87940-AC23-4D5D-134D-94C6A97EB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5739" y="3744116"/>
              <a:ext cx="1760212" cy="145571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AB4B4CB-A4B5-C4F5-A0AB-A55D8C054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70362" y="4946420"/>
              <a:ext cx="1367106" cy="1190255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D2E9E521-0F91-24F4-44CA-822EFB425D84}"/>
              </a:ext>
            </a:extLst>
          </p:cNvPr>
          <p:cNvGrpSpPr/>
          <p:nvPr/>
        </p:nvGrpSpPr>
        <p:grpSpPr>
          <a:xfrm>
            <a:off x="183327" y="3755887"/>
            <a:ext cx="3928908" cy="2330611"/>
            <a:chOff x="183327" y="3755887"/>
            <a:chExt cx="3928908" cy="233061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C0DF5240-EF79-EECE-8E54-20177F5A6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5347" y="4336762"/>
              <a:ext cx="1676888" cy="1402134"/>
            </a:xfrm>
            <a:prstGeom prst="rect">
              <a:avLst/>
            </a:prstGeom>
          </p:spPr>
        </p:pic>
        <p:pic>
          <p:nvPicPr>
            <p:cNvPr id="42" name="Picture 2" descr="The foxes of McCall: Man shares stunning photos of local wildlife ...">
              <a:extLst>
                <a:ext uri="{FF2B5EF4-FFF2-40B4-BE49-F238E27FC236}">
                  <a16:creationId xmlns:a16="http://schemas.microsoft.com/office/drawing/2014/main" xmlns="" id="{D8C9F002-24A7-90EE-B3CB-0F0AE9A04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27" y="3755887"/>
              <a:ext cx="2427624" cy="1367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Image result for bobcat">
              <a:extLst>
                <a:ext uri="{FF2B5EF4-FFF2-40B4-BE49-F238E27FC236}">
                  <a16:creationId xmlns:a16="http://schemas.microsoft.com/office/drawing/2014/main" xmlns="" id="{E1B15743-3BF9-1821-2DA3-C21908ABB9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8159" y="4996599"/>
              <a:ext cx="2109851" cy="1089899"/>
            </a:xfrm>
            <a:prstGeom prst="roundRect">
              <a:avLst>
                <a:gd name="adj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BBD38D8-6CB0-BAA8-AAA4-0F5ED654DBCF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35" y="990600"/>
            <a:ext cx="2601490" cy="146304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D235B49F-0BCB-0B62-2ECC-F684B956D19B}"/>
              </a:ext>
            </a:extLst>
          </p:cNvPr>
          <p:cNvGrpSpPr/>
          <p:nvPr/>
        </p:nvGrpSpPr>
        <p:grpSpPr>
          <a:xfrm>
            <a:off x="2036053" y="2452235"/>
            <a:ext cx="8625530" cy="776341"/>
            <a:chOff x="2028433" y="2714067"/>
            <a:chExt cx="8625530" cy="7763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8DAB5323-2C54-DDD7-8C6F-6FCC73D8AB86}"/>
                </a:ext>
              </a:extLst>
            </p:cNvPr>
            <p:cNvGrpSpPr/>
            <p:nvPr/>
          </p:nvGrpSpPr>
          <p:grpSpPr>
            <a:xfrm>
              <a:off x="2028433" y="2714067"/>
              <a:ext cx="8625530" cy="776341"/>
              <a:chOff x="639922" y="2510205"/>
              <a:chExt cx="7589678" cy="683109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753C8F0E-7455-CD37-978F-FA79925B1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922" y="2704829"/>
                <a:ext cx="758967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ED80E222-2120-355C-91A0-F61DCA3E8F93}"/>
                  </a:ext>
                </a:extLst>
              </p:cNvPr>
              <p:cNvSpPr/>
              <p:nvPr/>
            </p:nvSpPr>
            <p:spPr>
              <a:xfrm>
                <a:off x="3418084" y="2876008"/>
                <a:ext cx="1693656" cy="317306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Modal </a:t>
                </a:r>
                <a:r>
                  <a:rPr lang="en-US" sz="1600" err="1"/>
                  <a:t>Demux</a:t>
                </a:r>
                <a:endParaRPr lang="en-US" sz="1600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FF61459B-FEDC-A464-FFBD-2034DC9BF8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7643" y="2527347"/>
                <a:ext cx="0" cy="1774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C737ABB8-656C-939D-6163-3617CE3A02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18967" y="2531849"/>
                <a:ext cx="0" cy="1774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B86F8904-702D-F198-8A6F-B619A7492E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0622" y="2510205"/>
                <a:ext cx="0" cy="1774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FB8DD3B4-5056-8618-FD92-CEED7359CE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0643" y="2520737"/>
                <a:ext cx="0" cy="1774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BA89A3AA-1E08-19F9-F9D2-A64A1B83D7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51960" y="2704828"/>
                <a:ext cx="0" cy="17748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3EAF633E-1818-C4E2-4E38-23F0A431A2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3034" y="2733548"/>
              <a:ext cx="0" cy="2017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541CF645-D98D-C3A1-44C4-45B5BF0DA57F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5" y="3838234"/>
            <a:ext cx="3821042" cy="2146948"/>
          </a:xfrm>
          <a:prstGeom prst="rect">
            <a:avLst/>
          </a:prstGeom>
        </p:spPr>
      </p:pic>
      <p:pic>
        <p:nvPicPr>
          <p:cNvPr id="8" name="Picture 7" descr="A picture containing rock, outdoor, nature&#10;&#10;Description automatically generated">
            <a:extLst>
              <a:ext uri="{FF2B5EF4-FFF2-40B4-BE49-F238E27FC236}">
                <a16:creationId xmlns:a16="http://schemas.microsoft.com/office/drawing/2014/main" xmlns="" id="{9E641CCE-88F0-4795-3A67-5D147B050D5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19" y="3840146"/>
            <a:ext cx="2143125" cy="2143125"/>
          </a:xfrm>
          <a:prstGeom prst="rect">
            <a:avLst/>
          </a:prstGeom>
        </p:spPr>
      </p:pic>
      <p:pic>
        <p:nvPicPr>
          <p:cNvPr id="30" name="Picture 29" descr="A picture containing outdoor, ground, field, open&#10;&#10;Description automatically generated">
            <a:extLst>
              <a:ext uri="{FF2B5EF4-FFF2-40B4-BE49-F238E27FC236}">
                <a16:creationId xmlns:a16="http://schemas.microsoft.com/office/drawing/2014/main" xmlns="" id="{FF8BE430-42D9-5BB4-6924-ECFDE4B84A85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16" y="3974216"/>
            <a:ext cx="3806108" cy="187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7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14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1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 mute="1">
                <p:cTn id="104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 mute="1">
                <p:cTn id="105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 mute="1">
                <p:cTn id="106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6C3093-A46D-8269-D726-04F421853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ACB9941-EBF1-EE6E-6A30-23A081EDCF71}"/>
              </a:ext>
            </a:extLst>
          </p:cNvPr>
          <p:cNvSpPr txBox="1">
            <a:spLocks/>
          </p:cNvSpPr>
          <p:nvPr/>
        </p:nvSpPr>
        <p:spPr>
          <a:xfrm>
            <a:off x="0" y="68098"/>
            <a:ext cx="8438006" cy="8077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/>
              <a:t>Legged Multimodal Robots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1139A523-84AA-EF51-B876-E4F322120650}"/>
              </a:ext>
            </a:extLst>
          </p:cNvPr>
          <p:cNvSpPr/>
          <p:nvPr/>
        </p:nvSpPr>
        <p:spPr>
          <a:xfrm>
            <a:off x="953571" y="1015154"/>
            <a:ext cx="5517234" cy="3108960"/>
          </a:xfrm>
          <a:prstGeom prst="roundRect">
            <a:avLst/>
          </a:prstGeom>
          <a:solidFill>
            <a:srgbClr val="985277">
              <a:alpha val="81000"/>
            </a:srgbClr>
          </a:solidFill>
          <a:ln>
            <a:solidFill>
              <a:srgbClr val="9852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xmlns="" id="{DB1FFE61-1E38-6990-6F1C-931584DDEA23}"/>
              </a:ext>
            </a:extLst>
          </p:cNvPr>
          <p:cNvSpPr/>
          <p:nvPr/>
        </p:nvSpPr>
        <p:spPr>
          <a:xfrm>
            <a:off x="5266314" y="1020171"/>
            <a:ext cx="5768018" cy="3108960"/>
          </a:xfrm>
          <a:prstGeom prst="roundRect">
            <a:avLst/>
          </a:prstGeom>
          <a:solidFill>
            <a:srgbClr val="3F784C">
              <a:alpha val="50000"/>
            </a:srgbClr>
          </a:solidFill>
          <a:ln>
            <a:solidFill>
              <a:srgbClr val="3F7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xmlns="" id="{04BB8006-7132-B209-5186-278E8A73B932}"/>
              </a:ext>
            </a:extLst>
          </p:cNvPr>
          <p:cNvSpPr/>
          <p:nvPr/>
        </p:nvSpPr>
        <p:spPr>
          <a:xfrm>
            <a:off x="2246513" y="2988562"/>
            <a:ext cx="7447077" cy="3108960"/>
          </a:xfrm>
          <a:prstGeom prst="roundRect">
            <a:avLst/>
          </a:prstGeom>
          <a:solidFill>
            <a:srgbClr val="E9D985">
              <a:alpha val="53000"/>
            </a:srgbClr>
          </a:solidFill>
          <a:ln>
            <a:solidFill>
              <a:srgbClr val="E9D9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D3DB35-C94E-5F9C-51C3-AD14AC41D6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70" y="1749025"/>
            <a:ext cx="1058209" cy="10547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8C4D9B8-D96B-A985-E24C-C4E39B41A85F}"/>
              </a:ext>
            </a:extLst>
          </p:cNvPr>
          <p:cNvGrpSpPr/>
          <p:nvPr/>
        </p:nvGrpSpPr>
        <p:grpSpPr>
          <a:xfrm>
            <a:off x="2837696" y="4277370"/>
            <a:ext cx="6308913" cy="1738776"/>
            <a:chOff x="2342068" y="4866162"/>
            <a:chExt cx="7667799" cy="21689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7662FB9-996B-99F5-5022-7E05C1CC9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068" y="4866162"/>
              <a:ext cx="3043448" cy="15645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4151303-29C0-0376-6996-AB85C8EA7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4" t="51111" r="46821" b="37778"/>
            <a:stretch/>
          </p:blipFill>
          <p:spPr>
            <a:xfrm>
              <a:off x="5385516" y="4866163"/>
              <a:ext cx="2816189" cy="156454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72B5BD1-C206-A772-B066-EDB6334FC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705" y="4866163"/>
              <a:ext cx="1808162" cy="1610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2870FF8-3C26-EE78-3F1E-B961FADCD3D5}"/>
                </a:ext>
              </a:extLst>
            </p:cNvPr>
            <p:cNvSpPr txBox="1"/>
            <p:nvPr/>
          </p:nvSpPr>
          <p:spPr>
            <a:xfrm>
              <a:off x="5233591" y="6573447"/>
              <a:ext cx="1293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Aquatic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4C3A226-E230-0DFF-8F38-576B1FDD1D47}"/>
              </a:ext>
            </a:extLst>
          </p:cNvPr>
          <p:cNvGrpSpPr/>
          <p:nvPr/>
        </p:nvGrpSpPr>
        <p:grpSpPr>
          <a:xfrm>
            <a:off x="6774652" y="974391"/>
            <a:ext cx="3897979" cy="1854661"/>
            <a:chOff x="6774652" y="974391"/>
            <a:chExt cx="3897979" cy="18546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08DE6CF-A166-ADD8-3DB7-4D9DC76BA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20369" y="1641831"/>
              <a:ext cx="952262" cy="1187221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31FBE3E-901C-F18F-66B5-1A357E326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37"/>
            <a:stretch/>
          </p:blipFill>
          <p:spPr>
            <a:xfrm>
              <a:off x="6774652" y="1688718"/>
              <a:ext cx="1025365" cy="10792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F709754-BFFB-2602-3B88-999618C46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8474" r="16866" b="28193"/>
            <a:stretch/>
          </p:blipFill>
          <p:spPr>
            <a:xfrm>
              <a:off x="7853314" y="1612996"/>
              <a:ext cx="1853656" cy="114385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8CAF774-A2A2-4B29-BDC1-50A62850BA8E}"/>
                </a:ext>
              </a:extLst>
            </p:cNvPr>
            <p:cNvSpPr txBox="1"/>
            <p:nvPr/>
          </p:nvSpPr>
          <p:spPr>
            <a:xfrm>
              <a:off x="8096700" y="974391"/>
              <a:ext cx="1474891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/>
                <a:t>Scansorial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945DEAC-0763-CC52-5CFD-1A971CBBB77C}"/>
              </a:ext>
            </a:extLst>
          </p:cNvPr>
          <p:cNvGrpSpPr/>
          <p:nvPr/>
        </p:nvGrpSpPr>
        <p:grpSpPr>
          <a:xfrm>
            <a:off x="4860070" y="792749"/>
            <a:ext cx="2706735" cy="4556450"/>
            <a:chOff x="5447878" y="1243704"/>
            <a:chExt cx="1446654" cy="249939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DB5AD223-521F-17B1-5069-E2452F734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7878" y="1243704"/>
              <a:ext cx="1446654" cy="12784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7554F73-F3A7-D92B-A184-C3CD1497D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5156" y="2502447"/>
              <a:ext cx="1171845" cy="124065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D00C445-68E3-A0D9-4910-E4BFF29A30D3}"/>
              </a:ext>
            </a:extLst>
          </p:cNvPr>
          <p:cNvGrpSpPr/>
          <p:nvPr/>
        </p:nvGrpSpPr>
        <p:grpSpPr>
          <a:xfrm>
            <a:off x="2555792" y="1582794"/>
            <a:ext cx="2537833" cy="1271890"/>
            <a:chOff x="3082588" y="4936524"/>
            <a:chExt cx="3710291" cy="1908465"/>
          </a:xfrm>
        </p:grpSpPr>
        <p:pic>
          <p:nvPicPr>
            <p:cNvPr id="25" name="Picture 4" descr="Image result for spot robot">
              <a:extLst>
                <a:ext uri="{FF2B5EF4-FFF2-40B4-BE49-F238E27FC236}">
                  <a16:creationId xmlns:a16="http://schemas.microsoft.com/office/drawing/2014/main" xmlns="" id="{453F9B41-59AC-100C-9B56-8654EA4E0E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98615" y="4943396"/>
              <a:ext cx="1594264" cy="1901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Image result for cassie leg robot">
              <a:extLst>
                <a:ext uri="{FF2B5EF4-FFF2-40B4-BE49-F238E27FC236}">
                  <a16:creationId xmlns:a16="http://schemas.microsoft.com/office/drawing/2014/main" xmlns="" id="{0C1C4F0E-E670-AC0E-EB4B-18D359F54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82588" y="4936524"/>
              <a:ext cx="2014623" cy="1439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C59C4D9-BFD0-81AD-611B-BEA5BF646E2F}"/>
              </a:ext>
            </a:extLst>
          </p:cNvPr>
          <p:cNvSpPr txBox="1"/>
          <p:nvPr/>
        </p:nvSpPr>
        <p:spPr>
          <a:xfrm>
            <a:off x="2294055" y="974391"/>
            <a:ext cx="161828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/>
              <a:t>Terrestrial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FBB0E3E-A584-F2D6-DF9D-5311FF05EFE0}"/>
              </a:ext>
            </a:extLst>
          </p:cNvPr>
          <p:cNvGrpSpPr/>
          <p:nvPr/>
        </p:nvGrpSpPr>
        <p:grpSpPr>
          <a:xfrm>
            <a:off x="2094885" y="2359245"/>
            <a:ext cx="7785593" cy="1637814"/>
            <a:chOff x="1739010" y="4090346"/>
            <a:chExt cx="3181861" cy="68698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CDE8AE73-1D7F-37B5-92D5-15A765136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7" t="39015" r="67948" b="27778"/>
            <a:stretch/>
          </p:blipFill>
          <p:spPr>
            <a:xfrm>
              <a:off x="1739010" y="4090346"/>
              <a:ext cx="983002" cy="68022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C37B0C8-5177-371B-A375-340CE0B47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7951" y="4090346"/>
              <a:ext cx="1207634" cy="6792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F700497C-F1D6-0E76-3555-0D2FF0CB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2" t="48335" r="2145" b="27885"/>
            <a:stretch/>
          </p:blipFill>
          <p:spPr>
            <a:xfrm>
              <a:off x="3779130" y="4092800"/>
              <a:ext cx="1141741" cy="684526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9CCCC23-EF89-8244-91D6-E0F1BE1874E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3325" y="2194617"/>
            <a:ext cx="3341636" cy="2688213"/>
          </a:xfrm>
          <a:prstGeom prst="rect">
            <a:avLst/>
          </a:prstGeom>
        </p:spPr>
      </p:pic>
      <p:sp>
        <p:nvSpPr>
          <p:cNvPr id="33" name="Rounded Rectangle 40">
            <a:extLst>
              <a:ext uri="{FF2B5EF4-FFF2-40B4-BE49-F238E27FC236}">
                <a16:creationId xmlns:a16="http://schemas.microsoft.com/office/drawing/2014/main" xmlns="" id="{8AE585FC-4142-BEE3-C1EE-900120685133}"/>
              </a:ext>
            </a:extLst>
          </p:cNvPr>
          <p:cNvSpPr/>
          <p:nvPr/>
        </p:nvSpPr>
        <p:spPr>
          <a:xfrm>
            <a:off x="5392881" y="3220121"/>
            <a:ext cx="934766" cy="640804"/>
          </a:xfrm>
          <a:prstGeom prst="roundRect">
            <a:avLst>
              <a:gd name="adj" fmla="val 4524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264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02527 -0.15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18802 0.07476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path" presetSubtype="0" accel="18667" decel="18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18047 0.00463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7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51E0AB-0AAE-61EB-1947-34ECDFAEA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5012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Objective: Build a single robotic platform with animal-like capabilities to address each of these locomotion challenges on the moon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A844B1-9564-3EED-C036-8ECE18DD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345E995F-F213-DADD-A69D-4223F0D5D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45" y="1275736"/>
            <a:ext cx="8667110" cy="491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E6FFD-509F-CB0E-82DD-ACB271B2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79EB-19CE-431A-BD87-DD6D8CB02179}" type="slidenum">
              <a:rPr lang="en-US" smtClean="0"/>
              <a:t>9</a:t>
            </a:fld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BEC1E3AC-1B57-46A0-434A-AFDC8C89F762}"/>
              </a:ext>
            </a:extLst>
          </p:cNvPr>
          <p:cNvSpPr/>
          <p:nvPr/>
        </p:nvSpPr>
        <p:spPr>
          <a:xfrm>
            <a:off x="8115662" y="2751050"/>
            <a:ext cx="1097823" cy="11908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B4513D-2664-97A9-E56C-2FBBCB38C648}"/>
              </a:ext>
            </a:extLst>
          </p:cNvPr>
          <p:cNvSpPr txBox="1"/>
          <p:nvPr/>
        </p:nvSpPr>
        <p:spPr>
          <a:xfrm>
            <a:off x="2287" y="1326864"/>
            <a:ext cx="1218971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Reduced Order Modeling Methodology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9F3F2A-EF1F-4268-6D4F-FB612676A20E}"/>
              </a:ext>
            </a:extLst>
          </p:cNvPr>
          <p:cNvSpPr txBox="1"/>
          <p:nvPr/>
        </p:nvSpPr>
        <p:spPr>
          <a:xfrm>
            <a:off x="176865" y="4701012"/>
            <a:ext cx="35315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/>
              <a:t>Biological Synthesis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4EF4A2-04F3-16E7-4A07-02F85F4506C4}"/>
              </a:ext>
            </a:extLst>
          </p:cNvPr>
          <p:cNvSpPr txBox="1"/>
          <p:nvPr/>
        </p:nvSpPr>
        <p:spPr>
          <a:xfrm>
            <a:off x="4864647" y="4636151"/>
            <a:ext cx="3217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Dimensional Collapse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87D835D4-2418-4007-9148-E7D496737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108" y="2564829"/>
            <a:ext cx="2427140" cy="184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E7BF67C-79C9-7714-63CB-7731196AE0ED}"/>
              </a:ext>
            </a:extLst>
          </p:cNvPr>
          <p:cNvSpPr txBox="1"/>
          <p:nvPr/>
        </p:nvSpPr>
        <p:spPr>
          <a:xfrm>
            <a:off x="9804382" y="4701011"/>
            <a:ext cx="2387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Robot Design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CA6856F-5E51-0FAA-C65C-AE83FCE407C9}"/>
              </a:ext>
            </a:extLst>
          </p:cNvPr>
          <p:cNvGrpSpPr/>
          <p:nvPr/>
        </p:nvGrpSpPr>
        <p:grpSpPr>
          <a:xfrm>
            <a:off x="176865" y="1893645"/>
            <a:ext cx="3301557" cy="2693922"/>
            <a:chOff x="1584072" y="1295401"/>
            <a:chExt cx="2483864" cy="202672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28C35E3-67EC-3BDB-F5F7-29B53A2F96BD}"/>
                </a:ext>
              </a:extLst>
            </p:cNvPr>
            <p:cNvSpPr/>
            <p:nvPr/>
          </p:nvSpPr>
          <p:spPr>
            <a:xfrm>
              <a:off x="1857053" y="1524001"/>
              <a:ext cx="1348430" cy="1400385"/>
            </a:xfrm>
            <a:prstGeom prst="ellipse">
              <a:avLst/>
            </a:prstGeom>
            <a:noFill/>
            <a:ln>
              <a:solidFill>
                <a:srgbClr val="51B3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xmlns="" id="{54025095-F9E0-DFFF-6F40-214FF7408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584072" y="1295401"/>
              <a:ext cx="1561341" cy="10955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0058A719-68F7-F700-8A01-5E6DAD8AF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307" y="2438401"/>
              <a:ext cx="1526427" cy="88372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C8FDE70-1BE3-92BC-DEED-FF8E74E8B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440" y="1905000"/>
              <a:ext cx="1301496" cy="589260"/>
            </a:xfrm>
            <a:prstGeom prst="rect">
              <a:avLst/>
            </a:prstGeom>
          </p:spPr>
        </p:pic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xmlns="" id="{FBB1148A-52F1-FDAC-E66B-DA7499EE554E}"/>
                </a:ext>
              </a:extLst>
            </p:cNvPr>
            <p:cNvSpPr/>
            <p:nvPr/>
          </p:nvSpPr>
          <p:spPr>
            <a:xfrm>
              <a:off x="2962962" y="2549082"/>
              <a:ext cx="182451" cy="182451"/>
            </a:xfrm>
            <a:prstGeom prst="mathPlus">
              <a:avLst/>
            </a:prstGeom>
            <a:solidFill>
              <a:srgbClr val="51B3B3"/>
            </a:solidFill>
            <a:ln>
              <a:solidFill>
                <a:srgbClr val="00C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Sign 19">
              <a:extLst>
                <a:ext uri="{FF2B5EF4-FFF2-40B4-BE49-F238E27FC236}">
                  <a16:creationId xmlns:a16="http://schemas.microsoft.com/office/drawing/2014/main" xmlns="" id="{8CFF8233-FB2E-FC53-9FE9-DF83EA00AF1B}"/>
                </a:ext>
              </a:extLst>
            </p:cNvPr>
            <p:cNvSpPr/>
            <p:nvPr/>
          </p:nvSpPr>
          <p:spPr>
            <a:xfrm>
              <a:off x="2964509" y="1722550"/>
              <a:ext cx="182451" cy="182451"/>
            </a:xfrm>
            <a:prstGeom prst="mathPlus">
              <a:avLst/>
            </a:prstGeom>
            <a:solidFill>
              <a:srgbClr val="51B3B3"/>
            </a:solidFill>
            <a:ln>
              <a:solidFill>
                <a:srgbClr val="00C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lus Sign 20">
              <a:extLst>
                <a:ext uri="{FF2B5EF4-FFF2-40B4-BE49-F238E27FC236}">
                  <a16:creationId xmlns:a16="http://schemas.microsoft.com/office/drawing/2014/main" xmlns="" id="{C2F3ED62-0D17-84B6-1A7C-D24C8221015B}"/>
                </a:ext>
              </a:extLst>
            </p:cNvPr>
            <p:cNvSpPr/>
            <p:nvPr/>
          </p:nvSpPr>
          <p:spPr>
            <a:xfrm>
              <a:off x="1755846" y="2044330"/>
              <a:ext cx="182451" cy="182451"/>
            </a:xfrm>
            <a:prstGeom prst="mathPlus">
              <a:avLst/>
            </a:prstGeom>
            <a:solidFill>
              <a:srgbClr val="51B3B3"/>
            </a:solidFill>
            <a:ln>
              <a:solidFill>
                <a:srgbClr val="00C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9D7429D-948F-3C36-573B-921B3B6C0373}"/>
              </a:ext>
            </a:extLst>
          </p:cNvPr>
          <p:cNvGrpSpPr/>
          <p:nvPr/>
        </p:nvGrpSpPr>
        <p:grpSpPr>
          <a:xfrm>
            <a:off x="4345886" y="2760904"/>
            <a:ext cx="3725642" cy="1336192"/>
            <a:chOff x="4582556" y="2089355"/>
            <a:chExt cx="3494295" cy="12532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93B74C0-FCE2-DC0C-3DB8-D63815353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2556" y="2089355"/>
              <a:ext cx="3494295" cy="1253220"/>
            </a:xfrm>
            <a:prstGeom prst="snip2Diag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47FEEEB1-3384-FA24-3063-AAF49C8FD048}"/>
                </a:ext>
              </a:extLst>
            </p:cNvPr>
            <p:cNvGrpSpPr/>
            <p:nvPr/>
          </p:nvGrpSpPr>
          <p:grpSpPr>
            <a:xfrm>
              <a:off x="6771489" y="2327752"/>
              <a:ext cx="1216694" cy="498936"/>
              <a:chOff x="5247488" y="2327751"/>
              <a:chExt cx="1216694" cy="498936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B34CF8DA-DF5C-A4EE-BB84-45F0CADD8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2786" y="2344991"/>
                <a:ext cx="0" cy="48169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B16A56E5-32AE-562B-2193-DB8E51DCEC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42262" y="2327751"/>
                <a:ext cx="308879" cy="455165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id="{8D87DF3C-70D5-968B-FEE0-C354AF048FFF}"/>
                      </a:ext>
                    </a:extLst>
                  </p:cNvPr>
                  <p:cNvSpPr txBox="1"/>
                  <p:nvPr/>
                </p:nvSpPr>
                <p:spPr>
                  <a:xfrm>
                    <a:off x="5247488" y="2429560"/>
                    <a:ext cx="4857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D87DF3C-70D5-968B-FEE0-C354AF048F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47488" y="2429560"/>
                    <a:ext cx="485709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xmlns="" id="{A71CA8AB-92D9-2985-A979-E1E86A2B6799}"/>
                      </a:ext>
                    </a:extLst>
                  </p:cNvPr>
                  <p:cNvSpPr txBox="1"/>
                  <p:nvPr/>
                </p:nvSpPr>
                <p:spPr>
                  <a:xfrm>
                    <a:off x="6006749" y="2417698"/>
                    <a:ext cx="45743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A71CA8AB-92D9-2985-A979-E1E86A2B67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06749" y="2417698"/>
                    <a:ext cx="457433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9" name="Arrow: Right 5">
            <a:extLst>
              <a:ext uri="{FF2B5EF4-FFF2-40B4-BE49-F238E27FC236}">
                <a16:creationId xmlns:a16="http://schemas.microsoft.com/office/drawing/2014/main" xmlns="" id="{3082B8F7-D39E-C05F-D32B-A812E650A68F}"/>
              </a:ext>
            </a:extLst>
          </p:cNvPr>
          <p:cNvSpPr/>
          <p:nvPr/>
        </p:nvSpPr>
        <p:spPr>
          <a:xfrm>
            <a:off x="3136503" y="2935223"/>
            <a:ext cx="1097823" cy="11908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C1B20C2B-E22C-EEBE-0631-FD24DF352B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07934" cy="990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ierstadt" panose="020B0604020202020204" pitchFamily="34" charset="0"/>
                <a:ea typeface="+mj-ea"/>
                <a:cs typeface="Biome Light" panose="020B0502040204020203" pitchFamily="34" charset="0"/>
              </a:defRPr>
            </a:lvl1pPr>
          </a:lstStyle>
          <a:p>
            <a:r>
              <a:rPr lang="en-US" sz="4000"/>
              <a:t>Modeling Methods of Dynamic Legged Locomotion</a:t>
            </a:r>
          </a:p>
        </p:txBody>
      </p:sp>
      <p:pic>
        <p:nvPicPr>
          <p:cNvPr id="2" name="Combined_samples_1">
            <a:hlinkClick r:id="" action="ppaction://media"/>
            <a:extLst>
              <a:ext uri="{FF2B5EF4-FFF2-40B4-BE49-F238E27FC236}">
                <a16:creationId xmlns:a16="http://schemas.microsoft.com/office/drawing/2014/main" xmlns="" id="{921A3C9F-88DE-1BB2-F723-9447DEAAB5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r="406"/>
          <a:stretch>
            <a:fillRect/>
          </a:stretch>
        </p:blipFill>
        <p:spPr>
          <a:xfrm>
            <a:off x="4239025" y="1941772"/>
            <a:ext cx="3810306" cy="28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6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9" grpId="0"/>
      <p:bldP spid="10" grpId="0"/>
      <p:bldP spid="12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30919782DC4440AD67E6E83B93AA58" ma:contentTypeVersion="18" ma:contentTypeDescription="Create a new document." ma:contentTypeScope="" ma:versionID="b2b2c9cb815c8b5503872f67e3c36989">
  <xsd:schema xmlns:xsd="http://www.w3.org/2001/XMLSchema" xmlns:xs="http://www.w3.org/2001/XMLSchema" xmlns:p="http://schemas.microsoft.com/office/2006/metadata/properties" xmlns:ns2="8f690317-575f-4b84-a61c-6268b3e83918" xmlns:ns3="50f30225-1a35-47c7-873b-08b7e06d4693" targetNamespace="http://schemas.microsoft.com/office/2006/metadata/properties" ma:root="true" ma:fieldsID="44da643394f3d35b2fbdaed6df7daaec" ns2:_="" ns3:_="">
    <xsd:import namespace="8f690317-575f-4b84-a61c-6268b3e83918"/>
    <xsd:import namespace="50f30225-1a35-47c7-873b-08b7e06d46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KeywordTaxHTField" minOccurs="0"/>
                <xsd:element ref="ns3:TaxCatchAll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690317-575f-4b84-a61c-6268b3e83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409f5710-9d0d-44ce-8be4-78788e2974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30225-1a35-47c7-873b-08b7e06d4693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409f5710-9d0d-44ce-8be4-78788e29743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62de0915-631a-4189-a0c8-4cc111a3c146}" ma:internalName="TaxCatchAll" ma:showField="CatchAllData" ma:web="50f30225-1a35-47c7-873b-08b7e06d46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690317-575f-4b84-a61c-6268b3e83918">
      <Terms xmlns="http://schemas.microsoft.com/office/infopath/2007/PartnerControls"/>
    </lcf76f155ced4ddcb4097134ff3c332f>
    <TaxCatchAll xmlns="50f30225-1a35-47c7-873b-08b7e06d4693" xsi:nil="true"/>
    <TaxKeywordTaxHTField xmlns="50f30225-1a35-47c7-873b-08b7e06d469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8875FC32-BAFA-4F11-B7D2-9F0D74D8AE66}"/>
</file>

<file path=customXml/itemProps2.xml><?xml version="1.0" encoding="utf-8"?>
<ds:datastoreItem xmlns:ds="http://schemas.openxmlformats.org/officeDocument/2006/customXml" ds:itemID="{43695F3E-4702-4B8F-998E-691408545D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73F260-A3A1-43E4-97BB-9BF5D7EA8C79}">
  <ds:schemaRefs>
    <ds:schemaRef ds:uri="4a1f77dd-192a-49a2-a6b2-493b74d0288c"/>
    <ds:schemaRef ds:uri="fd832c9f-1062-49ae-bb57-160ff31a5e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1088</Words>
  <Application>Microsoft Macintosh PowerPoint</Application>
  <PresentationFormat>Widescreen</PresentationFormat>
  <Paragraphs>252</Paragraphs>
  <Slides>24</Slides>
  <Notes>1</Notes>
  <HiddenSlides>0</HiddenSlides>
  <MMClips>11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Bierstadt</vt:lpstr>
      <vt:lpstr>Bierstadt Display</vt:lpstr>
      <vt:lpstr>Biome Light</vt:lpstr>
      <vt:lpstr>Calibri</vt:lpstr>
      <vt:lpstr>Cambria Math</vt:lpstr>
      <vt:lpstr>MS PGothic</vt:lpstr>
      <vt:lpstr>Times New Roman</vt:lpstr>
      <vt:lpstr>Arial</vt:lpstr>
      <vt:lpstr>Office Theme</vt:lpstr>
      <vt:lpstr>Acrobat Document</vt:lpstr>
      <vt:lpstr>Extreme Terrain Quadruped (ET-Quad) For Traversing Rocks, Regolith, and Rough Terrain</vt:lpstr>
      <vt:lpstr>PowerPoint Presentation</vt:lpstr>
      <vt:lpstr>PowerPoint Presentation</vt:lpstr>
      <vt:lpstr>PowerPoint Presentation</vt:lpstr>
      <vt:lpstr>PowerPoint Presentation</vt:lpstr>
      <vt:lpstr>Modal Locomotion Decomposition </vt:lpstr>
      <vt:lpstr>PowerPoint Presentation</vt:lpstr>
      <vt:lpstr>PowerPoint Presentation</vt:lpstr>
      <vt:lpstr>PowerPoint Presentation</vt:lpstr>
      <vt:lpstr>PowerPoint Presentation</vt:lpstr>
      <vt:lpstr>Dyna-Kinematic Leg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Terrain Quadruped (ET-Quad) For Traversing Rocks, Regolith, and Rough Terrain</dc:title>
  <dc:creator>Derek Vasquez</dc:creator>
  <cp:lastModifiedBy>Microsoft Office User</cp:lastModifiedBy>
  <cp:revision>3</cp:revision>
  <dcterms:created xsi:type="dcterms:W3CDTF">2022-10-26T18:11:08Z</dcterms:created>
  <dcterms:modified xsi:type="dcterms:W3CDTF">2022-11-16T00:15:20Z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0x010100DA53B854FC51D04E889E43032EEDFD40</vt:lpwstr>
  </property>
  <property fmtid="{D5CDD505-2E9C-101B-9397-08002B2CF9AE}" pid="3" name="MediaServiceImageTags">
    <vt:lpwstr/>
  </property>
</Properties>
</file>